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4"/>
  </p:notesMasterIdLst>
  <p:sldIdLst>
    <p:sldId id="256" r:id="rId2"/>
    <p:sldId id="323" r:id="rId3"/>
    <p:sldId id="257" r:id="rId4"/>
    <p:sldId id="258" r:id="rId5"/>
    <p:sldId id="260" r:id="rId6"/>
    <p:sldId id="312" r:id="rId7"/>
    <p:sldId id="261" r:id="rId8"/>
    <p:sldId id="324" r:id="rId9"/>
    <p:sldId id="313" r:id="rId10"/>
    <p:sldId id="315" r:id="rId11"/>
    <p:sldId id="319" r:id="rId12"/>
    <p:sldId id="320" r:id="rId13"/>
    <p:sldId id="321" r:id="rId14"/>
    <p:sldId id="314" r:id="rId15"/>
    <p:sldId id="325" r:id="rId16"/>
    <p:sldId id="316" r:id="rId17"/>
    <p:sldId id="317" r:id="rId18"/>
    <p:sldId id="318" r:id="rId19"/>
    <p:sldId id="322" r:id="rId20"/>
    <p:sldId id="326" r:id="rId21"/>
    <p:sldId id="327" r:id="rId22"/>
    <p:sldId id="328" r:id="rId23"/>
    <p:sldId id="329" r:id="rId24"/>
    <p:sldId id="330" r:id="rId25"/>
    <p:sldId id="331" r:id="rId26"/>
    <p:sldId id="332" r:id="rId27"/>
    <p:sldId id="333" r:id="rId28"/>
    <p:sldId id="334" r:id="rId29"/>
    <p:sldId id="335" r:id="rId30"/>
    <p:sldId id="336" r:id="rId31"/>
    <p:sldId id="271" r:id="rId32"/>
    <p:sldId id="276" r:id="rId33"/>
  </p:sldIdLst>
  <p:sldSz cx="9144000" cy="5143500" type="screen16x9"/>
  <p:notesSz cx="6858000" cy="9144000"/>
  <p:embeddedFontLst>
    <p:embeddedFont>
      <p:font typeface="Bebas Neue" panose="020B0604020202020204" charset="0"/>
      <p:regular r:id="rId35"/>
    </p:embeddedFont>
    <p:embeddedFont>
      <p:font typeface="Exo ExtraBold" panose="020B0604020202020204" charset="0"/>
      <p:bold r:id="rId36"/>
      <p:boldItalic r:id="rId37"/>
    </p:embeddedFont>
    <p:embeddedFont>
      <p:font typeface="Anaheim" panose="020B0604020202020204" charset="0"/>
      <p:regular r:id="rId38"/>
    </p:embeddedFont>
    <p:embeddedFont>
      <p:font typeface="Source Sans 3"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A9BBB5-CA6B-4D53-9BA2-67AFB3174D35}">
  <a:tblStyle styleId="{EEA9BBB5-CA6B-4D53-9BA2-67AFB3174D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95" autoAdjust="0"/>
  </p:normalViewPr>
  <p:slideViewPr>
    <p:cSldViewPr snapToGrid="0">
      <p:cViewPr>
        <p:scale>
          <a:sx n="112" d="100"/>
          <a:sy n="112" d="100"/>
        </p:scale>
        <p:origin x="6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51a04f517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51a04f51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4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31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44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73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91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09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36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525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7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530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29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78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227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964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75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14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729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378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68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79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050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53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82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65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7717500" cy="2111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761408"/>
            <a:ext cx="4528800" cy="454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0"/>
        <p:cNvGrpSpPr/>
        <p:nvPr/>
      </p:nvGrpSpPr>
      <p:grpSpPr>
        <a:xfrm>
          <a:off x="0" y="0"/>
          <a:ext cx="0" cy="0"/>
          <a:chOff x="0" y="0"/>
          <a:chExt cx="0" cy="0"/>
        </a:xfrm>
      </p:grpSpPr>
      <p:sp>
        <p:nvSpPr>
          <p:cNvPr id="801" name="Google Shape;801;p32"/>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2"/>
          <p:cNvGrpSpPr/>
          <p:nvPr/>
        </p:nvGrpSpPr>
        <p:grpSpPr>
          <a:xfrm flipH="1">
            <a:off x="5108675" y="159754"/>
            <a:ext cx="3899937" cy="3218855"/>
            <a:chOff x="506275" y="379304"/>
            <a:chExt cx="3899938" cy="3218855"/>
          </a:xfrm>
        </p:grpSpPr>
        <p:sp>
          <p:nvSpPr>
            <p:cNvPr id="803" name="Google Shape;803;p32"/>
            <p:cNvSpPr/>
            <p:nvPr/>
          </p:nvSpPr>
          <p:spPr>
            <a:xfrm>
              <a:off x="713228" y="8260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77738" y="257318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1292703" y="2673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2513938" y="7258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2060015" y="1891292"/>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506275" y="34979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3960565" y="3793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32"/>
            <p:cNvCxnSpPr>
              <a:stCxn id="806" idx="6"/>
              <a:endCxn id="809" idx="2"/>
            </p:cNvCxnSpPr>
            <p:nvPr/>
          </p:nvCxnSpPr>
          <p:spPr>
            <a:xfrm rot="10800000" flipH="1">
              <a:off x="2613838" y="459471"/>
              <a:ext cx="1346700" cy="316500"/>
            </a:xfrm>
            <a:prstGeom prst="straightConnector1">
              <a:avLst/>
            </a:prstGeom>
            <a:noFill/>
            <a:ln w="19050" cap="flat" cmpd="sng">
              <a:solidFill>
                <a:schemeClr val="dk2"/>
              </a:solidFill>
              <a:prstDash val="solid"/>
              <a:round/>
              <a:headEnd type="none" w="med" len="med"/>
              <a:tailEnd type="none" w="med" len="med"/>
            </a:ln>
          </p:spPr>
        </p:cxnSp>
        <p:cxnSp>
          <p:nvCxnSpPr>
            <p:cNvPr id="811" name="Google Shape;811;p32"/>
            <p:cNvCxnSpPr>
              <a:stCxn id="806" idx="4"/>
              <a:endCxn id="807" idx="0"/>
            </p:cNvCxnSpPr>
            <p:nvPr/>
          </p:nvCxnSpPr>
          <p:spPr>
            <a:xfrm flipH="1">
              <a:off x="2139688" y="826071"/>
              <a:ext cx="424200" cy="1065300"/>
            </a:xfrm>
            <a:prstGeom prst="straightConnector1">
              <a:avLst/>
            </a:prstGeom>
            <a:noFill/>
            <a:ln w="19050" cap="flat" cmpd="sng">
              <a:solidFill>
                <a:schemeClr val="dk2"/>
              </a:solidFill>
              <a:prstDash val="solid"/>
              <a:round/>
              <a:headEnd type="none" w="med" len="med"/>
              <a:tailEnd type="none" w="med" len="med"/>
            </a:ln>
          </p:spPr>
        </p:cxnSp>
        <p:cxnSp>
          <p:nvCxnSpPr>
            <p:cNvPr id="812" name="Google Shape;812;p32"/>
            <p:cNvCxnSpPr>
              <a:stCxn id="807" idx="1"/>
              <a:endCxn id="803" idx="5"/>
            </p:cNvCxnSpPr>
            <p:nvPr/>
          </p:nvCxnSpPr>
          <p:spPr>
            <a:xfrm rot="10800000">
              <a:off x="849488" y="962852"/>
              <a:ext cx="1233900" cy="951900"/>
            </a:xfrm>
            <a:prstGeom prst="straightConnector1">
              <a:avLst/>
            </a:prstGeom>
            <a:noFill/>
            <a:ln w="19050" cap="flat" cmpd="sng">
              <a:solidFill>
                <a:schemeClr val="dk2"/>
              </a:solidFill>
              <a:prstDash val="solid"/>
              <a:round/>
              <a:headEnd type="none" w="med" len="med"/>
              <a:tailEnd type="none" w="med" len="med"/>
            </a:ln>
          </p:spPr>
        </p:cxnSp>
        <p:cxnSp>
          <p:nvCxnSpPr>
            <p:cNvPr id="813" name="Google Shape;813;p32"/>
            <p:cNvCxnSpPr>
              <a:stCxn id="803" idx="4"/>
              <a:endCxn id="804" idx="0"/>
            </p:cNvCxnSpPr>
            <p:nvPr/>
          </p:nvCxnSpPr>
          <p:spPr>
            <a:xfrm flipH="1">
              <a:off x="627728" y="986267"/>
              <a:ext cx="165300" cy="1587000"/>
            </a:xfrm>
            <a:prstGeom prst="straightConnector1">
              <a:avLst/>
            </a:prstGeom>
            <a:noFill/>
            <a:ln w="19050" cap="flat" cmpd="sng">
              <a:solidFill>
                <a:schemeClr val="dk2"/>
              </a:solidFill>
              <a:prstDash val="solid"/>
              <a:round/>
              <a:headEnd type="none" w="med" len="med"/>
              <a:tailEnd type="none" w="med" len="med"/>
            </a:ln>
          </p:spPr>
        </p:cxnSp>
        <p:cxnSp>
          <p:nvCxnSpPr>
            <p:cNvPr id="814" name="Google Shape;814;p32"/>
            <p:cNvCxnSpPr>
              <a:stCxn id="804" idx="6"/>
              <a:endCxn id="805" idx="2"/>
            </p:cNvCxnSpPr>
            <p:nvPr/>
          </p:nvCxnSpPr>
          <p:spPr>
            <a:xfrm>
              <a:off x="677638" y="2623284"/>
              <a:ext cx="615000" cy="130200"/>
            </a:xfrm>
            <a:prstGeom prst="straightConnector1">
              <a:avLst/>
            </a:prstGeom>
            <a:noFill/>
            <a:ln w="19050" cap="flat" cmpd="sng">
              <a:solidFill>
                <a:schemeClr val="dk2"/>
              </a:solidFill>
              <a:prstDash val="solid"/>
              <a:round/>
              <a:headEnd type="none" w="med" len="med"/>
              <a:tailEnd type="none" w="med" len="med"/>
            </a:ln>
          </p:spPr>
        </p:cxnSp>
        <p:cxnSp>
          <p:nvCxnSpPr>
            <p:cNvPr id="815" name="Google Shape;815;p32"/>
            <p:cNvCxnSpPr>
              <a:stCxn id="804" idx="4"/>
              <a:endCxn id="808" idx="0"/>
            </p:cNvCxnSpPr>
            <p:nvPr/>
          </p:nvCxnSpPr>
          <p:spPr>
            <a:xfrm flipH="1">
              <a:off x="556288" y="2673384"/>
              <a:ext cx="71400" cy="824700"/>
            </a:xfrm>
            <a:prstGeom prst="straightConnector1">
              <a:avLst/>
            </a:prstGeom>
            <a:noFill/>
            <a:ln w="19050" cap="flat" cmpd="sng">
              <a:solidFill>
                <a:schemeClr val="dk2"/>
              </a:solidFill>
              <a:prstDash val="solid"/>
              <a:round/>
              <a:headEnd type="none" w="med" len="med"/>
              <a:tailEnd type="none" w="med" len="med"/>
            </a:ln>
          </p:spPr>
        </p:cxnSp>
        <p:sp>
          <p:nvSpPr>
            <p:cNvPr id="816" name="Google Shape;816;p32"/>
            <p:cNvSpPr/>
            <p:nvPr/>
          </p:nvSpPr>
          <p:spPr>
            <a:xfrm>
              <a:off x="808563" y="29375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32"/>
            <p:cNvCxnSpPr>
              <a:stCxn id="804" idx="5"/>
              <a:endCxn id="816" idx="1"/>
            </p:cNvCxnSpPr>
            <p:nvPr/>
          </p:nvCxnSpPr>
          <p:spPr>
            <a:xfrm>
              <a:off x="663008" y="2658710"/>
              <a:ext cx="160200" cy="293400"/>
            </a:xfrm>
            <a:prstGeom prst="straightConnector1">
              <a:avLst/>
            </a:prstGeom>
            <a:noFill/>
            <a:ln w="19050" cap="flat" cmpd="sng">
              <a:solidFill>
                <a:schemeClr val="dk2"/>
              </a:solidFill>
              <a:prstDash val="solid"/>
              <a:round/>
              <a:headEnd type="none" w="med" len="med"/>
              <a:tailEnd type="none" w="med" len="med"/>
            </a:ln>
          </p:spPr>
        </p:cxnSp>
        <p:sp>
          <p:nvSpPr>
            <p:cNvPr id="818" name="Google Shape;818;p32"/>
            <p:cNvSpPr/>
            <p:nvPr/>
          </p:nvSpPr>
          <p:spPr>
            <a:xfrm>
              <a:off x="4306313" y="5815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2"/>
            <p:cNvCxnSpPr>
              <a:stCxn id="809" idx="6"/>
              <a:endCxn id="818" idx="1"/>
            </p:cNvCxnSpPr>
            <p:nvPr/>
          </p:nvCxnSpPr>
          <p:spPr>
            <a:xfrm>
              <a:off x="4120165" y="459404"/>
              <a:ext cx="200700" cy="136800"/>
            </a:xfrm>
            <a:prstGeom prst="straightConnector1">
              <a:avLst/>
            </a:prstGeom>
            <a:noFill/>
            <a:ln w="19050" cap="flat" cmpd="sng">
              <a:solidFill>
                <a:schemeClr val="dk2"/>
              </a:solidFill>
              <a:prstDash val="solid"/>
              <a:round/>
              <a:headEnd type="none" w="med" len="med"/>
              <a:tailEnd type="none" w="med" len="med"/>
            </a:ln>
          </p:spPr>
        </p:cxnSp>
      </p:grpSp>
      <p:grpSp>
        <p:nvGrpSpPr>
          <p:cNvPr id="820" name="Google Shape;820;p32"/>
          <p:cNvGrpSpPr/>
          <p:nvPr/>
        </p:nvGrpSpPr>
        <p:grpSpPr>
          <a:xfrm rot="704148">
            <a:off x="8244896" y="1449498"/>
            <a:ext cx="792470" cy="639346"/>
            <a:chOff x="2509227" y="704963"/>
            <a:chExt cx="792466" cy="639344"/>
          </a:xfrm>
        </p:grpSpPr>
        <p:sp>
          <p:nvSpPr>
            <p:cNvPr id="821" name="Google Shape;821;p32"/>
            <p:cNvSpPr/>
            <p:nvPr/>
          </p:nvSpPr>
          <p:spPr>
            <a:xfrm rot="-9900005">
              <a:off x="3219216" y="1100849"/>
              <a:ext cx="32056" cy="40001"/>
            </a:xfrm>
            <a:custGeom>
              <a:avLst/>
              <a:gdLst/>
              <a:ahLst/>
              <a:cxnLst/>
              <a:rect l="l" t="t" r="r" b="b"/>
              <a:pathLst>
                <a:path w="815" h="1017" extrusionOk="0">
                  <a:moveTo>
                    <a:pt x="0" y="1"/>
                  </a:moveTo>
                  <a:lnTo>
                    <a:pt x="100" y="1017"/>
                  </a:lnTo>
                  <a:lnTo>
                    <a:pt x="815" y="39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rot="596871">
              <a:off x="2565940" y="878023"/>
              <a:ext cx="32057" cy="40003"/>
            </a:xfrm>
            <a:custGeom>
              <a:avLst/>
              <a:gdLst/>
              <a:ahLst/>
              <a:cxnLst/>
              <a:rect l="l" t="t" r="r" b="b"/>
              <a:pathLst>
                <a:path w="815" h="1017" extrusionOk="0">
                  <a:moveTo>
                    <a:pt x="0" y="1"/>
                  </a:moveTo>
                  <a:lnTo>
                    <a:pt x="100" y="1017"/>
                  </a:lnTo>
                  <a:lnTo>
                    <a:pt x="815" y="39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rot="596871">
              <a:off x="2546028" y="797844"/>
              <a:ext cx="715522" cy="488330"/>
            </a:xfrm>
            <a:custGeom>
              <a:avLst/>
              <a:gdLst/>
              <a:ahLst/>
              <a:cxnLst/>
              <a:rect l="l" t="t" r="r" b="b"/>
              <a:pathLst>
                <a:path w="18191" h="12415" extrusionOk="0">
                  <a:moveTo>
                    <a:pt x="5334" y="1"/>
                  </a:moveTo>
                  <a:cubicBezTo>
                    <a:pt x="5261" y="1"/>
                    <a:pt x="5189" y="21"/>
                    <a:pt x="5125" y="60"/>
                  </a:cubicBezTo>
                  <a:cubicBezTo>
                    <a:pt x="3853" y="881"/>
                    <a:pt x="1181" y="3210"/>
                    <a:pt x="196" y="4079"/>
                  </a:cubicBezTo>
                  <a:cubicBezTo>
                    <a:pt x="1" y="4250"/>
                    <a:pt x="21" y="4558"/>
                    <a:pt x="240" y="4695"/>
                  </a:cubicBezTo>
                  <a:cubicBezTo>
                    <a:pt x="2539" y="6163"/>
                    <a:pt x="11690" y="11472"/>
                    <a:pt x="13230" y="12361"/>
                  </a:cubicBezTo>
                  <a:cubicBezTo>
                    <a:pt x="13290" y="12397"/>
                    <a:pt x="13358" y="12414"/>
                    <a:pt x="13425" y="12414"/>
                  </a:cubicBezTo>
                  <a:cubicBezTo>
                    <a:pt x="13513" y="12414"/>
                    <a:pt x="13601" y="12384"/>
                    <a:pt x="13671" y="12324"/>
                  </a:cubicBezTo>
                  <a:cubicBezTo>
                    <a:pt x="14759" y="11427"/>
                    <a:pt x="17215" y="8451"/>
                    <a:pt x="18043" y="7439"/>
                  </a:cubicBezTo>
                  <a:cubicBezTo>
                    <a:pt x="18190" y="7257"/>
                    <a:pt x="18146" y="6987"/>
                    <a:pt x="17944" y="6867"/>
                  </a:cubicBezTo>
                  <a:cubicBezTo>
                    <a:pt x="14663" y="4852"/>
                    <a:pt x="6843" y="744"/>
                    <a:pt x="5512" y="43"/>
                  </a:cubicBezTo>
                  <a:cubicBezTo>
                    <a:pt x="5456" y="15"/>
                    <a:pt x="5395" y="1"/>
                    <a:pt x="5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rot="596871">
              <a:off x="2549392" y="763091"/>
              <a:ext cx="715483" cy="488527"/>
            </a:xfrm>
            <a:custGeom>
              <a:avLst/>
              <a:gdLst/>
              <a:ahLst/>
              <a:cxnLst/>
              <a:rect l="l" t="t" r="r" b="b"/>
              <a:pathLst>
                <a:path w="18190" h="12420" extrusionOk="0">
                  <a:moveTo>
                    <a:pt x="5335" y="1"/>
                  </a:moveTo>
                  <a:cubicBezTo>
                    <a:pt x="5261" y="1"/>
                    <a:pt x="5188" y="21"/>
                    <a:pt x="5125" y="62"/>
                  </a:cubicBezTo>
                  <a:cubicBezTo>
                    <a:pt x="3852" y="883"/>
                    <a:pt x="1181" y="3213"/>
                    <a:pt x="195" y="4082"/>
                  </a:cubicBezTo>
                  <a:cubicBezTo>
                    <a:pt x="0" y="4249"/>
                    <a:pt x="24" y="4557"/>
                    <a:pt x="243" y="4697"/>
                  </a:cubicBezTo>
                  <a:cubicBezTo>
                    <a:pt x="2539" y="6162"/>
                    <a:pt x="11690" y="11474"/>
                    <a:pt x="13229" y="12367"/>
                  </a:cubicBezTo>
                  <a:cubicBezTo>
                    <a:pt x="13289" y="12402"/>
                    <a:pt x="13356" y="12419"/>
                    <a:pt x="13422" y="12419"/>
                  </a:cubicBezTo>
                  <a:cubicBezTo>
                    <a:pt x="13511" y="12419"/>
                    <a:pt x="13600" y="12388"/>
                    <a:pt x="13671" y="12330"/>
                  </a:cubicBezTo>
                  <a:cubicBezTo>
                    <a:pt x="14758" y="11433"/>
                    <a:pt x="17215" y="8457"/>
                    <a:pt x="18043" y="7444"/>
                  </a:cubicBezTo>
                  <a:cubicBezTo>
                    <a:pt x="18190" y="7263"/>
                    <a:pt x="18145" y="6993"/>
                    <a:pt x="17943" y="6870"/>
                  </a:cubicBezTo>
                  <a:cubicBezTo>
                    <a:pt x="14663" y="4858"/>
                    <a:pt x="6846" y="743"/>
                    <a:pt x="5515" y="45"/>
                  </a:cubicBezTo>
                  <a:cubicBezTo>
                    <a:pt x="5459" y="15"/>
                    <a:pt x="5397" y="1"/>
                    <a:pt x="5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rot="596871">
              <a:off x="2600741" y="789647"/>
              <a:ext cx="613923" cy="412494"/>
            </a:xfrm>
            <a:custGeom>
              <a:avLst/>
              <a:gdLst/>
              <a:ahLst/>
              <a:cxnLst/>
              <a:rect l="l" t="t" r="r" b="b"/>
              <a:pathLst>
                <a:path w="15608" h="10487" extrusionOk="0">
                  <a:moveTo>
                    <a:pt x="4499" y="1"/>
                  </a:moveTo>
                  <a:lnTo>
                    <a:pt x="4400" y="86"/>
                  </a:lnTo>
                  <a:lnTo>
                    <a:pt x="3220" y="1082"/>
                  </a:lnTo>
                  <a:lnTo>
                    <a:pt x="1" y="3808"/>
                  </a:lnTo>
                  <a:lnTo>
                    <a:pt x="4304" y="6340"/>
                  </a:lnTo>
                  <a:lnTo>
                    <a:pt x="5632" y="7120"/>
                  </a:lnTo>
                  <a:lnTo>
                    <a:pt x="6518" y="7643"/>
                  </a:lnTo>
                  <a:lnTo>
                    <a:pt x="7103" y="7985"/>
                  </a:lnTo>
                  <a:lnTo>
                    <a:pt x="9511" y="9402"/>
                  </a:lnTo>
                  <a:lnTo>
                    <a:pt x="11355" y="10486"/>
                  </a:lnTo>
                  <a:lnTo>
                    <a:pt x="15607" y="5977"/>
                  </a:lnTo>
                  <a:lnTo>
                    <a:pt x="10503" y="3230"/>
                  </a:lnTo>
                  <a:lnTo>
                    <a:pt x="8413" y="2105"/>
                  </a:lnTo>
                  <a:lnTo>
                    <a:pt x="5950" y="781"/>
                  </a:lnTo>
                  <a:lnTo>
                    <a:pt x="5341" y="452"/>
                  </a:lnTo>
                  <a:lnTo>
                    <a:pt x="44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rot="596871">
              <a:off x="3124029" y="1146489"/>
              <a:ext cx="37171" cy="29540"/>
            </a:xfrm>
            <a:custGeom>
              <a:avLst/>
              <a:gdLst/>
              <a:ahLst/>
              <a:cxnLst/>
              <a:rect l="l" t="t" r="r" b="b"/>
              <a:pathLst>
                <a:path w="945" h="751" extrusionOk="0">
                  <a:moveTo>
                    <a:pt x="360" y="1"/>
                  </a:moveTo>
                  <a:cubicBezTo>
                    <a:pt x="255" y="1"/>
                    <a:pt x="161" y="40"/>
                    <a:pt x="106" y="118"/>
                  </a:cubicBezTo>
                  <a:cubicBezTo>
                    <a:pt x="0" y="268"/>
                    <a:pt x="79" y="504"/>
                    <a:pt x="281" y="648"/>
                  </a:cubicBezTo>
                  <a:cubicBezTo>
                    <a:pt x="380" y="716"/>
                    <a:pt x="491" y="750"/>
                    <a:pt x="590" y="750"/>
                  </a:cubicBezTo>
                  <a:cubicBezTo>
                    <a:pt x="695" y="750"/>
                    <a:pt x="787" y="712"/>
                    <a:pt x="842" y="634"/>
                  </a:cubicBezTo>
                  <a:cubicBezTo>
                    <a:pt x="944" y="484"/>
                    <a:pt x="866" y="248"/>
                    <a:pt x="664" y="104"/>
                  </a:cubicBezTo>
                  <a:cubicBezTo>
                    <a:pt x="567" y="35"/>
                    <a:pt x="458" y="1"/>
                    <a:pt x="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rot="596871">
              <a:off x="2675115" y="794133"/>
              <a:ext cx="45785" cy="37367"/>
            </a:xfrm>
            <a:custGeom>
              <a:avLst/>
              <a:gdLst/>
              <a:ahLst/>
              <a:cxnLst/>
              <a:rect l="l" t="t" r="r" b="b"/>
              <a:pathLst>
                <a:path w="1164" h="950" extrusionOk="0">
                  <a:moveTo>
                    <a:pt x="984" y="0"/>
                  </a:moveTo>
                  <a:cubicBezTo>
                    <a:pt x="949" y="0"/>
                    <a:pt x="914" y="12"/>
                    <a:pt x="883" y="35"/>
                  </a:cubicBezTo>
                  <a:lnTo>
                    <a:pt x="79" y="664"/>
                  </a:lnTo>
                  <a:cubicBezTo>
                    <a:pt x="11" y="719"/>
                    <a:pt x="0" y="818"/>
                    <a:pt x="55" y="890"/>
                  </a:cubicBezTo>
                  <a:cubicBezTo>
                    <a:pt x="84" y="929"/>
                    <a:pt x="130" y="949"/>
                    <a:pt x="177" y="949"/>
                  </a:cubicBezTo>
                  <a:cubicBezTo>
                    <a:pt x="212" y="949"/>
                    <a:pt x="248" y="938"/>
                    <a:pt x="277" y="914"/>
                  </a:cubicBezTo>
                  <a:lnTo>
                    <a:pt x="1081" y="285"/>
                  </a:lnTo>
                  <a:cubicBezTo>
                    <a:pt x="1150" y="230"/>
                    <a:pt x="1164" y="131"/>
                    <a:pt x="1109" y="62"/>
                  </a:cubicBezTo>
                  <a:cubicBezTo>
                    <a:pt x="1077" y="21"/>
                    <a:pt x="1031" y="0"/>
                    <a:pt x="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rot="596871">
              <a:off x="2729392" y="782824"/>
              <a:ext cx="15852" cy="11761"/>
            </a:xfrm>
            <a:custGeom>
              <a:avLst/>
              <a:gdLst/>
              <a:ahLst/>
              <a:cxnLst/>
              <a:rect l="l" t="t" r="r" b="b"/>
              <a:pathLst>
                <a:path w="403" h="299" extrusionOk="0">
                  <a:moveTo>
                    <a:pt x="204" y="0"/>
                  </a:moveTo>
                  <a:cubicBezTo>
                    <a:pt x="201" y="0"/>
                    <a:pt x="198" y="0"/>
                    <a:pt x="195" y="0"/>
                  </a:cubicBezTo>
                  <a:cubicBezTo>
                    <a:pt x="62" y="4"/>
                    <a:pt x="0" y="164"/>
                    <a:pt x="96" y="257"/>
                  </a:cubicBezTo>
                  <a:cubicBezTo>
                    <a:pt x="126" y="285"/>
                    <a:pt x="164" y="299"/>
                    <a:pt x="202" y="299"/>
                  </a:cubicBezTo>
                  <a:cubicBezTo>
                    <a:pt x="242" y="299"/>
                    <a:pt x="282" y="283"/>
                    <a:pt x="312" y="253"/>
                  </a:cubicBezTo>
                  <a:cubicBezTo>
                    <a:pt x="402" y="156"/>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rot="596871">
              <a:off x="2740497" y="771046"/>
              <a:ext cx="94913" cy="276674"/>
            </a:xfrm>
            <a:custGeom>
              <a:avLst/>
              <a:gdLst/>
              <a:ahLst/>
              <a:cxnLst/>
              <a:rect l="l" t="t" r="r" b="b"/>
              <a:pathLst>
                <a:path w="2413" h="7034" extrusionOk="0">
                  <a:moveTo>
                    <a:pt x="1181" y="0"/>
                  </a:moveTo>
                  <a:lnTo>
                    <a:pt x="1" y="996"/>
                  </a:lnTo>
                  <a:lnTo>
                    <a:pt x="1085" y="6254"/>
                  </a:lnTo>
                  <a:lnTo>
                    <a:pt x="2413" y="7034"/>
                  </a:lnTo>
                  <a:lnTo>
                    <a:pt x="1181"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rot="596871">
              <a:off x="2818673" y="797284"/>
              <a:ext cx="69346" cy="296341"/>
            </a:xfrm>
            <a:custGeom>
              <a:avLst/>
              <a:gdLst/>
              <a:ahLst/>
              <a:cxnLst/>
              <a:rect l="l" t="t" r="r" b="b"/>
              <a:pathLst>
                <a:path w="1763" h="7534" extrusionOk="0">
                  <a:moveTo>
                    <a:pt x="1" y="0"/>
                  </a:moveTo>
                  <a:lnTo>
                    <a:pt x="1178" y="7191"/>
                  </a:lnTo>
                  <a:lnTo>
                    <a:pt x="1763" y="7533"/>
                  </a:lnTo>
                  <a:lnTo>
                    <a:pt x="1763" y="7533"/>
                  </a:lnTo>
                  <a:lnTo>
                    <a:pt x="610" y="329"/>
                  </a:lnTo>
                  <a:lnTo>
                    <a:pt x="1"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rot="596871">
              <a:off x="2923103" y="887644"/>
              <a:ext cx="135663" cy="329854"/>
            </a:xfrm>
            <a:custGeom>
              <a:avLst/>
              <a:gdLst/>
              <a:ahLst/>
              <a:cxnLst/>
              <a:rect l="l" t="t" r="r" b="b"/>
              <a:pathLst>
                <a:path w="3449" h="8386" extrusionOk="0">
                  <a:moveTo>
                    <a:pt x="0" y="1"/>
                  </a:moveTo>
                  <a:cubicBezTo>
                    <a:pt x="233" y="1667"/>
                    <a:pt x="855" y="5710"/>
                    <a:pt x="1102" y="7298"/>
                  </a:cubicBezTo>
                  <a:lnTo>
                    <a:pt x="2942" y="8385"/>
                  </a:lnTo>
                  <a:lnTo>
                    <a:pt x="3448" y="7848"/>
                  </a:lnTo>
                  <a:lnTo>
                    <a:pt x="2090" y="1126"/>
                  </a:lnTo>
                  <a:lnTo>
                    <a:pt x="0" y="1"/>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2"/>
          <p:cNvGrpSpPr/>
          <p:nvPr/>
        </p:nvGrpSpPr>
        <p:grpSpPr>
          <a:xfrm>
            <a:off x="7282224" y="258040"/>
            <a:ext cx="905933" cy="705554"/>
            <a:chOff x="7432381" y="878104"/>
            <a:chExt cx="1041062" cy="810795"/>
          </a:xfrm>
        </p:grpSpPr>
        <p:sp>
          <p:nvSpPr>
            <p:cNvPr id="833" name="Google Shape;833;p32"/>
            <p:cNvSpPr/>
            <p:nvPr/>
          </p:nvSpPr>
          <p:spPr>
            <a:xfrm>
              <a:off x="7432381" y="878104"/>
              <a:ext cx="1041062" cy="810795"/>
            </a:xfrm>
            <a:custGeom>
              <a:avLst/>
              <a:gdLst/>
              <a:ahLst/>
              <a:cxnLst/>
              <a:rect l="l" t="t" r="r" b="b"/>
              <a:pathLst>
                <a:path w="51640" h="40218" extrusionOk="0">
                  <a:moveTo>
                    <a:pt x="27239" y="0"/>
                  </a:moveTo>
                  <a:cubicBezTo>
                    <a:pt x="14735" y="0"/>
                    <a:pt x="5611" y="8132"/>
                    <a:pt x="3116" y="15696"/>
                  </a:cubicBezTo>
                  <a:cubicBezTo>
                    <a:pt x="322" y="24157"/>
                    <a:pt x="1" y="34937"/>
                    <a:pt x="5907" y="35969"/>
                  </a:cubicBezTo>
                  <a:cubicBezTo>
                    <a:pt x="6282" y="36037"/>
                    <a:pt x="6661" y="36071"/>
                    <a:pt x="7040" y="36071"/>
                  </a:cubicBezTo>
                  <a:cubicBezTo>
                    <a:pt x="7116" y="36071"/>
                    <a:pt x="7192" y="36069"/>
                    <a:pt x="7267" y="36067"/>
                  </a:cubicBezTo>
                  <a:cubicBezTo>
                    <a:pt x="9701" y="35953"/>
                    <a:pt x="11313" y="34271"/>
                    <a:pt x="12483" y="32252"/>
                  </a:cubicBezTo>
                  <a:cubicBezTo>
                    <a:pt x="13685" y="30181"/>
                    <a:pt x="14421" y="27764"/>
                    <a:pt x="15087" y="26314"/>
                  </a:cubicBezTo>
                  <a:cubicBezTo>
                    <a:pt x="15148" y="26180"/>
                    <a:pt x="15213" y="26054"/>
                    <a:pt x="15286" y="25928"/>
                  </a:cubicBezTo>
                  <a:cubicBezTo>
                    <a:pt x="15294" y="25912"/>
                    <a:pt x="15302" y="25900"/>
                    <a:pt x="15310" y="25883"/>
                  </a:cubicBezTo>
                  <a:cubicBezTo>
                    <a:pt x="15367" y="25774"/>
                    <a:pt x="15436" y="25668"/>
                    <a:pt x="15509" y="25571"/>
                  </a:cubicBezTo>
                  <a:cubicBezTo>
                    <a:pt x="15655" y="25343"/>
                    <a:pt x="15822" y="25132"/>
                    <a:pt x="16009" y="24937"/>
                  </a:cubicBezTo>
                  <a:lnTo>
                    <a:pt x="16025" y="24921"/>
                  </a:lnTo>
                  <a:cubicBezTo>
                    <a:pt x="16066" y="24876"/>
                    <a:pt x="16106" y="24831"/>
                    <a:pt x="16151" y="24791"/>
                  </a:cubicBezTo>
                  <a:cubicBezTo>
                    <a:pt x="16220" y="24726"/>
                    <a:pt x="16277" y="24665"/>
                    <a:pt x="16350" y="24604"/>
                  </a:cubicBezTo>
                  <a:cubicBezTo>
                    <a:pt x="16362" y="24596"/>
                    <a:pt x="16378" y="24584"/>
                    <a:pt x="16395" y="24567"/>
                  </a:cubicBezTo>
                  <a:cubicBezTo>
                    <a:pt x="16610" y="24389"/>
                    <a:pt x="16837" y="24226"/>
                    <a:pt x="17077" y="24088"/>
                  </a:cubicBezTo>
                  <a:cubicBezTo>
                    <a:pt x="17203" y="24011"/>
                    <a:pt x="17329" y="23942"/>
                    <a:pt x="17463" y="23885"/>
                  </a:cubicBezTo>
                  <a:cubicBezTo>
                    <a:pt x="17573" y="23832"/>
                    <a:pt x="17678" y="23783"/>
                    <a:pt x="17804" y="23731"/>
                  </a:cubicBezTo>
                  <a:cubicBezTo>
                    <a:pt x="17930" y="23682"/>
                    <a:pt x="18064" y="23633"/>
                    <a:pt x="18202" y="23588"/>
                  </a:cubicBezTo>
                  <a:cubicBezTo>
                    <a:pt x="18292" y="23556"/>
                    <a:pt x="18385" y="23527"/>
                    <a:pt x="18478" y="23499"/>
                  </a:cubicBezTo>
                  <a:lnTo>
                    <a:pt x="18608" y="23466"/>
                  </a:lnTo>
                  <a:cubicBezTo>
                    <a:pt x="18698" y="23438"/>
                    <a:pt x="18791" y="23418"/>
                    <a:pt x="18885" y="23397"/>
                  </a:cubicBezTo>
                  <a:lnTo>
                    <a:pt x="18901" y="23397"/>
                  </a:lnTo>
                  <a:cubicBezTo>
                    <a:pt x="19023" y="23369"/>
                    <a:pt x="19140" y="23345"/>
                    <a:pt x="19258" y="23324"/>
                  </a:cubicBezTo>
                  <a:cubicBezTo>
                    <a:pt x="19923" y="23202"/>
                    <a:pt x="20654" y="23146"/>
                    <a:pt x="21449" y="23146"/>
                  </a:cubicBezTo>
                  <a:cubicBezTo>
                    <a:pt x="21660" y="23146"/>
                    <a:pt x="21874" y="23150"/>
                    <a:pt x="22093" y="23158"/>
                  </a:cubicBezTo>
                  <a:cubicBezTo>
                    <a:pt x="22130" y="23158"/>
                    <a:pt x="22167" y="23158"/>
                    <a:pt x="22203" y="23166"/>
                  </a:cubicBezTo>
                  <a:cubicBezTo>
                    <a:pt x="22886" y="23190"/>
                    <a:pt x="23609" y="23255"/>
                    <a:pt x="24380" y="23357"/>
                  </a:cubicBezTo>
                  <a:cubicBezTo>
                    <a:pt x="24734" y="23401"/>
                    <a:pt x="25095" y="23454"/>
                    <a:pt x="25469" y="23515"/>
                  </a:cubicBezTo>
                  <a:cubicBezTo>
                    <a:pt x="25802" y="23572"/>
                    <a:pt x="26119" y="23625"/>
                    <a:pt x="26428" y="23686"/>
                  </a:cubicBezTo>
                  <a:cubicBezTo>
                    <a:pt x="26452" y="23698"/>
                    <a:pt x="26480" y="23702"/>
                    <a:pt x="26505" y="23702"/>
                  </a:cubicBezTo>
                  <a:cubicBezTo>
                    <a:pt x="26805" y="23763"/>
                    <a:pt x="27090" y="23832"/>
                    <a:pt x="27366" y="23901"/>
                  </a:cubicBezTo>
                  <a:cubicBezTo>
                    <a:pt x="27805" y="24011"/>
                    <a:pt x="28219" y="24125"/>
                    <a:pt x="28613" y="24259"/>
                  </a:cubicBezTo>
                  <a:cubicBezTo>
                    <a:pt x="28739" y="24295"/>
                    <a:pt x="28861" y="24340"/>
                    <a:pt x="28978" y="24384"/>
                  </a:cubicBezTo>
                  <a:cubicBezTo>
                    <a:pt x="29405" y="24531"/>
                    <a:pt x="29819" y="24705"/>
                    <a:pt x="30225" y="24904"/>
                  </a:cubicBezTo>
                  <a:cubicBezTo>
                    <a:pt x="30323" y="24945"/>
                    <a:pt x="30420" y="24998"/>
                    <a:pt x="30514" y="25043"/>
                  </a:cubicBezTo>
                  <a:cubicBezTo>
                    <a:pt x="30843" y="25213"/>
                    <a:pt x="31160" y="25404"/>
                    <a:pt x="31464" y="25619"/>
                  </a:cubicBezTo>
                  <a:cubicBezTo>
                    <a:pt x="31537" y="25668"/>
                    <a:pt x="31611" y="25717"/>
                    <a:pt x="31676" y="25770"/>
                  </a:cubicBezTo>
                  <a:cubicBezTo>
                    <a:pt x="31765" y="25835"/>
                    <a:pt x="31842" y="25900"/>
                    <a:pt x="31923" y="25965"/>
                  </a:cubicBezTo>
                  <a:cubicBezTo>
                    <a:pt x="31996" y="26025"/>
                    <a:pt x="32065" y="26086"/>
                    <a:pt x="32130" y="26147"/>
                  </a:cubicBezTo>
                  <a:cubicBezTo>
                    <a:pt x="32281" y="26281"/>
                    <a:pt x="32423" y="26419"/>
                    <a:pt x="32553" y="26574"/>
                  </a:cubicBezTo>
                  <a:cubicBezTo>
                    <a:pt x="32598" y="26619"/>
                    <a:pt x="32638" y="26663"/>
                    <a:pt x="32679" y="26716"/>
                  </a:cubicBezTo>
                  <a:cubicBezTo>
                    <a:pt x="32711" y="26749"/>
                    <a:pt x="32740" y="26785"/>
                    <a:pt x="32764" y="26826"/>
                  </a:cubicBezTo>
                  <a:cubicBezTo>
                    <a:pt x="32817" y="26883"/>
                    <a:pt x="32862" y="26948"/>
                    <a:pt x="32902" y="27013"/>
                  </a:cubicBezTo>
                  <a:cubicBezTo>
                    <a:pt x="33032" y="27195"/>
                    <a:pt x="33150" y="27386"/>
                    <a:pt x="33243" y="27585"/>
                  </a:cubicBezTo>
                  <a:cubicBezTo>
                    <a:pt x="33276" y="27650"/>
                    <a:pt x="33308" y="27711"/>
                    <a:pt x="33333" y="27780"/>
                  </a:cubicBezTo>
                  <a:cubicBezTo>
                    <a:pt x="33353" y="27825"/>
                    <a:pt x="33373" y="27874"/>
                    <a:pt x="33394" y="27926"/>
                  </a:cubicBezTo>
                  <a:cubicBezTo>
                    <a:pt x="33414" y="27983"/>
                    <a:pt x="33430" y="28032"/>
                    <a:pt x="33455" y="28089"/>
                  </a:cubicBezTo>
                  <a:cubicBezTo>
                    <a:pt x="33503" y="28243"/>
                    <a:pt x="33544" y="28406"/>
                    <a:pt x="33576" y="28568"/>
                  </a:cubicBezTo>
                  <a:cubicBezTo>
                    <a:pt x="33593" y="28637"/>
                    <a:pt x="33605" y="28710"/>
                    <a:pt x="33613" y="28784"/>
                  </a:cubicBezTo>
                  <a:cubicBezTo>
                    <a:pt x="33930" y="31103"/>
                    <a:pt x="33373" y="39162"/>
                    <a:pt x="37923" y="40124"/>
                  </a:cubicBezTo>
                  <a:cubicBezTo>
                    <a:pt x="38231" y="40185"/>
                    <a:pt x="38544" y="40218"/>
                    <a:pt x="38861" y="40218"/>
                  </a:cubicBezTo>
                  <a:lnTo>
                    <a:pt x="38865" y="40218"/>
                  </a:lnTo>
                  <a:cubicBezTo>
                    <a:pt x="40656" y="40218"/>
                    <a:pt x="42801" y="39267"/>
                    <a:pt x="44795" y="37517"/>
                  </a:cubicBezTo>
                  <a:cubicBezTo>
                    <a:pt x="44800" y="37509"/>
                    <a:pt x="44808" y="37509"/>
                    <a:pt x="44812" y="37504"/>
                  </a:cubicBezTo>
                  <a:cubicBezTo>
                    <a:pt x="47943" y="34755"/>
                    <a:pt x="50685" y="30051"/>
                    <a:pt x="51100" y="23995"/>
                  </a:cubicBezTo>
                  <a:cubicBezTo>
                    <a:pt x="51640" y="16009"/>
                    <a:pt x="48878" y="7970"/>
                    <a:pt x="41152" y="3494"/>
                  </a:cubicBezTo>
                  <a:cubicBezTo>
                    <a:pt x="39328" y="2442"/>
                    <a:pt x="37224" y="1581"/>
                    <a:pt x="34823" y="972"/>
                  </a:cubicBezTo>
                  <a:cubicBezTo>
                    <a:pt x="34815" y="972"/>
                    <a:pt x="34807" y="968"/>
                    <a:pt x="34799" y="963"/>
                  </a:cubicBezTo>
                  <a:cubicBezTo>
                    <a:pt x="34783" y="963"/>
                    <a:pt x="34763" y="959"/>
                    <a:pt x="34746" y="955"/>
                  </a:cubicBezTo>
                  <a:cubicBezTo>
                    <a:pt x="33824" y="724"/>
                    <a:pt x="32862" y="517"/>
                    <a:pt x="31858" y="366"/>
                  </a:cubicBezTo>
                  <a:cubicBezTo>
                    <a:pt x="31070" y="236"/>
                    <a:pt x="30294" y="151"/>
                    <a:pt x="29527" y="90"/>
                  </a:cubicBezTo>
                  <a:cubicBezTo>
                    <a:pt x="28752" y="30"/>
                    <a:pt x="27989" y="0"/>
                    <a:pt x="2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8122074" y="1104025"/>
              <a:ext cx="257544" cy="252564"/>
            </a:xfrm>
            <a:custGeom>
              <a:avLst/>
              <a:gdLst/>
              <a:ahLst/>
              <a:cxnLst/>
              <a:rect l="l" t="t" r="r" b="b"/>
              <a:pathLst>
                <a:path w="12775" h="12528" extrusionOk="0">
                  <a:moveTo>
                    <a:pt x="7430" y="1"/>
                  </a:moveTo>
                  <a:cubicBezTo>
                    <a:pt x="5345" y="1"/>
                    <a:pt x="3125" y="1340"/>
                    <a:pt x="1808" y="3621"/>
                  </a:cubicBezTo>
                  <a:cubicBezTo>
                    <a:pt x="0" y="6757"/>
                    <a:pt x="581" y="10481"/>
                    <a:pt x="3108" y="11940"/>
                  </a:cubicBezTo>
                  <a:cubicBezTo>
                    <a:pt x="3798" y="12339"/>
                    <a:pt x="4561" y="12527"/>
                    <a:pt x="5344" y="12527"/>
                  </a:cubicBezTo>
                  <a:cubicBezTo>
                    <a:pt x="7428" y="12527"/>
                    <a:pt x="9646" y="11186"/>
                    <a:pt x="10963" y="8905"/>
                  </a:cubicBezTo>
                  <a:cubicBezTo>
                    <a:pt x="12775" y="5770"/>
                    <a:pt x="12194" y="2049"/>
                    <a:pt x="9663" y="587"/>
                  </a:cubicBezTo>
                  <a:cubicBezTo>
                    <a:pt x="8974" y="189"/>
                    <a:pt x="8212" y="1"/>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7588061" y="1015197"/>
              <a:ext cx="257564" cy="252585"/>
            </a:xfrm>
            <a:custGeom>
              <a:avLst/>
              <a:gdLst/>
              <a:ahLst/>
              <a:cxnLst/>
              <a:rect l="l" t="t" r="r" b="b"/>
              <a:pathLst>
                <a:path w="12776" h="12529" extrusionOk="0">
                  <a:moveTo>
                    <a:pt x="7435" y="0"/>
                  </a:moveTo>
                  <a:cubicBezTo>
                    <a:pt x="5349" y="0"/>
                    <a:pt x="3130" y="1342"/>
                    <a:pt x="1812" y="3624"/>
                  </a:cubicBezTo>
                  <a:cubicBezTo>
                    <a:pt x="0" y="6759"/>
                    <a:pt x="581" y="10484"/>
                    <a:pt x="3112" y="11942"/>
                  </a:cubicBezTo>
                  <a:cubicBezTo>
                    <a:pt x="3801" y="12340"/>
                    <a:pt x="4564" y="12528"/>
                    <a:pt x="5345" y="12528"/>
                  </a:cubicBezTo>
                  <a:cubicBezTo>
                    <a:pt x="7430" y="12528"/>
                    <a:pt x="9649" y="11189"/>
                    <a:pt x="10964" y="8908"/>
                  </a:cubicBezTo>
                  <a:cubicBezTo>
                    <a:pt x="12775" y="5772"/>
                    <a:pt x="12194" y="2048"/>
                    <a:pt x="9668" y="585"/>
                  </a:cubicBezTo>
                  <a:cubicBezTo>
                    <a:pt x="8978" y="188"/>
                    <a:pt x="8216" y="0"/>
                    <a:pt x="7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7815311" y="879918"/>
              <a:ext cx="446705" cy="517709"/>
            </a:xfrm>
            <a:custGeom>
              <a:avLst/>
              <a:gdLst/>
              <a:ahLst/>
              <a:cxnLst/>
              <a:rect l="l" t="t" r="r" b="b"/>
              <a:pathLst>
                <a:path w="22158" h="25680" extrusionOk="0">
                  <a:moveTo>
                    <a:pt x="10533" y="0"/>
                  </a:moveTo>
                  <a:cubicBezTo>
                    <a:pt x="10301" y="146"/>
                    <a:pt x="10029" y="333"/>
                    <a:pt x="9720" y="569"/>
                  </a:cubicBezTo>
                  <a:lnTo>
                    <a:pt x="9716" y="569"/>
                  </a:lnTo>
                  <a:cubicBezTo>
                    <a:pt x="8047" y="1852"/>
                    <a:pt x="5325" y="4602"/>
                    <a:pt x="2722" y="10098"/>
                  </a:cubicBezTo>
                  <a:cubicBezTo>
                    <a:pt x="1483" y="12718"/>
                    <a:pt x="776" y="14993"/>
                    <a:pt x="398" y="16890"/>
                  </a:cubicBezTo>
                  <a:cubicBezTo>
                    <a:pt x="276" y="17507"/>
                    <a:pt x="187" y="18092"/>
                    <a:pt x="126" y="18632"/>
                  </a:cubicBezTo>
                  <a:lnTo>
                    <a:pt x="126" y="18636"/>
                  </a:lnTo>
                  <a:cubicBezTo>
                    <a:pt x="53" y="19266"/>
                    <a:pt x="12" y="19895"/>
                    <a:pt x="8" y="20529"/>
                  </a:cubicBezTo>
                  <a:lnTo>
                    <a:pt x="8" y="20558"/>
                  </a:lnTo>
                  <a:cubicBezTo>
                    <a:pt x="0" y="21813"/>
                    <a:pt x="142" y="22710"/>
                    <a:pt x="264" y="23230"/>
                  </a:cubicBezTo>
                  <a:lnTo>
                    <a:pt x="264" y="23234"/>
                  </a:lnTo>
                  <a:cubicBezTo>
                    <a:pt x="929" y="23112"/>
                    <a:pt x="1660" y="23056"/>
                    <a:pt x="2455" y="23056"/>
                  </a:cubicBezTo>
                  <a:cubicBezTo>
                    <a:pt x="2666" y="23056"/>
                    <a:pt x="2880" y="23060"/>
                    <a:pt x="3099" y="23068"/>
                  </a:cubicBezTo>
                  <a:cubicBezTo>
                    <a:pt x="3136" y="23068"/>
                    <a:pt x="3173" y="23072"/>
                    <a:pt x="3209" y="23076"/>
                  </a:cubicBezTo>
                  <a:cubicBezTo>
                    <a:pt x="3892" y="23100"/>
                    <a:pt x="4615" y="23165"/>
                    <a:pt x="5386" y="23267"/>
                  </a:cubicBezTo>
                  <a:cubicBezTo>
                    <a:pt x="5736" y="23311"/>
                    <a:pt x="6101" y="23364"/>
                    <a:pt x="6475" y="23425"/>
                  </a:cubicBezTo>
                  <a:cubicBezTo>
                    <a:pt x="6808" y="23482"/>
                    <a:pt x="7125" y="23535"/>
                    <a:pt x="7434" y="23596"/>
                  </a:cubicBezTo>
                  <a:cubicBezTo>
                    <a:pt x="7458" y="23608"/>
                    <a:pt x="7486" y="23612"/>
                    <a:pt x="7511" y="23612"/>
                  </a:cubicBezTo>
                  <a:cubicBezTo>
                    <a:pt x="7811" y="23673"/>
                    <a:pt x="8096" y="23742"/>
                    <a:pt x="8372" y="23811"/>
                  </a:cubicBezTo>
                  <a:cubicBezTo>
                    <a:pt x="8811" y="23921"/>
                    <a:pt x="9225" y="24035"/>
                    <a:pt x="9615" y="24169"/>
                  </a:cubicBezTo>
                  <a:cubicBezTo>
                    <a:pt x="9745" y="24205"/>
                    <a:pt x="9863" y="24250"/>
                    <a:pt x="9984" y="24294"/>
                  </a:cubicBezTo>
                  <a:cubicBezTo>
                    <a:pt x="10411" y="24445"/>
                    <a:pt x="10825" y="24615"/>
                    <a:pt x="11231" y="24814"/>
                  </a:cubicBezTo>
                  <a:cubicBezTo>
                    <a:pt x="11329" y="24855"/>
                    <a:pt x="11422" y="24908"/>
                    <a:pt x="11516" y="24953"/>
                  </a:cubicBezTo>
                  <a:cubicBezTo>
                    <a:pt x="11849" y="25123"/>
                    <a:pt x="12166" y="25314"/>
                    <a:pt x="12470" y="25529"/>
                  </a:cubicBezTo>
                  <a:cubicBezTo>
                    <a:pt x="12543" y="25578"/>
                    <a:pt x="12612" y="25627"/>
                    <a:pt x="12682" y="25680"/>
                  </a:cubicBezTo>
                  <a:cubicBezTo>
                    <a:pt x="12682" y="24863"/>
                    <a:pt x="12706" y="23645"/>
                    <a:pt x="12840" y="22170"/>
                  </a:cubicBezTo>
                  <a:cubicBezTo>
                    <a:pt x="12844" y="22146"/>
                    <a:pt x="12848" y="22121"/>
                    <a:pt x="12848" y="22097"/>
                  </a:cubicBezTo>
                  <a:cubicBezTo>
                    <a:pt x="13116" y="19197"/>
                    <a:pt x="13790" y="15330"/>
                    <a:pt x="15415" y="11638"/>
                  </a:cubicBezTo>
                  <a:cubicBezTo>
                    <a:pt x="17873" y="6073"/>
                    <a:pt x="20899" y="4046"/>
                    <a:pt x="22158" y="3404"/>
                  </a:cubicBezTo>
                  <a:cubicBezTo>
                    <a:pt x="20334" y="2352"/>
                    <a:pt x="18230" y="1491"/>
                    <a:pt x="15829" y="882"/>
                  </a:cubicBezTo>
                  <a:cubicBezTo>
                    <a:pt x="15821" y="882"/>
                    <a:pt x="15813" y="882"/>
                    <a:pt x="15809" y="878"/>
                  </a:cubicBezTo>
                  <a:cubicBezTo>
                    <a:pt x="15789" y="878"/>
                    <a:pt x="15769" y="873"/>
                    <a:pt x="15752" y="865"/>
                  </a:cubicBezTo>
                  <a:cubicBezTo>
                    <a:pt x="14830" y="634"/>
                    <a:pt x="13868" y="431"/>
                    <a:pt x="12864" y="276"/>
                  </a:cubicBezTo>
                  <a:cubicBezTo>
                    <a:pt x="12076" y="150"/>
                    <a:pt x="11300" y="61"/>
                    <a:pt x="10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7578807" y="1283476"/>
              <a:ext cx="637036" cy="405377"/>
            </a:xfrm>
            <a:custGeom>
              <a:avLst/>
              <a:gdLst/>
              <a:ahLst/>
              <a:cxnLst/>
              <a:rect l="l" t="t" r="r" b="b"/>
              <a:pathLst>
                <a:path w="31599" h="20108" extrusionOk="0">
                  <a:moveTo>
                    <a:pt x="16485" y="0"/>
                  </a:moveTo>
                  <a:cubicBezTo>
                    <a:pt x="14668" y="0"/>
                    <a:pt x="13148" y="174"/>
                    <a:pt x="11869" y="480"/>
                  </a:cubicBezTo>
                  <a:lnTo>
                    <a:pt x="11857" y="480"/>
                  </a:lnTo>
                  <a:cubicBezTo>
                    <a:pt x="11821" y="492"/>
                    <a:pt x="11780" y="504"/>
                    <a:pt x="11739" y="508"/>
                  </a:cubicBezTo>
                  <a:cubicBezTo>
                    <a:pt x="5317" y="2129"/>
                    <a:pt x="5159" y="7255"/>
                    <a:pt x="4233" y="11154"/>
                  </a:cubicBezTo>
                  <a:cubicBezTo>
                    <a:pt x="4083" y="11808"/>
                    <a:pt x="3863" y="12442"/>
                    <a:pt x="3579" y="13043"/>
                  </a:cubicBezTo>
                  <a:cubicBezTo>
                    <a:pt x="2214" y="15886"/>
                    <a:pt x="0" y="15955"/>
                    <a:pt x="0" y="15955"/>
                  </a:cubicBezTo>
                  <a:cubicBezTo>
                    <a:pt x="4" y="15955"/>
                    <a:pt x="4" y="15955"/>
                    <a:pt x="4" y="15960"/>
                  </a:cubicBezTo>
                  <a:cubicBezTo>
                    <a:pt x="2438" y="15846"/>
                    <a:pt x="4050" y="14164"/>
                    <a:pt x="5220" y="12145"/>
                  </a:cubicBezTo>
                  <a:cubicBezTo>
                    <a:pt x="6422" y="10074"/>
                    <a:pt x="7158" y="7657"/>
                    <a:pt x="7824" y="6207"/>
                  </a:cubicBezTo>
                  <a:cubicBezTo>
                    <a:pt x="7885" y="6073"/>
                    <a:pt x="7950" y="5947"/>
                    <a:pt x="8023" y="5821"/>
                  </a:cubicBezTo>
                  <a:cubicBezTo>
                    <a:pt x="8031" y="5805"/>
                    <a:pt x="8039" y="5793"/>
                    <a:pt x="8047" y="5776"/>
                  </a:cubicBezTo>
                  <a:cubicBezTo>
                    <a:pt x="8104" y="5667"/>
                    <a:pt x="8173" y="5561"/>
                    <a:pt x="8246" y="5464"/>
                  </a:cubicBezTo>
                  <a:cubicBezTo>
                    <a:pt x="8392" y="5236"/>
                    <a:pt x="8559" y="5025"/>
                    <a:pt x="8746" y="4830"/>
                  </a:cubicBezTo>
                  <a:lnTo>
                    <a:pt x="8762" y="4814"/>
                  </a:lnTo>
                  <a:cubicBezTo>
                    <a:pt x="8803" y="4769"/>
                    <a:pt x="8843" y="4724"/>
                    <a:pt x="8888" y="4684"/>
                  </a:cubicBezTo>
                  <a:cubicBezTo>
                    <a:pt x="8957" y="4619"/>
                    <a:pt x="9014" y="4558"/>
                    <a:pt x="9087" y="4497"/>
                  </a:cubicBezTo>
                  <a:cubicBezTo>
                    <a:pt x="9099" y="4485"/>
                    <a:pt x="9115" y="4477"/>
                    <a:pt x="9132" y="4460"/>
                  </a:cubicBezTo>
                  <a:cubicBezTo>
                    <a:pt x="9347" y="4282"/>
                    <a:pt x="9574" y="4119"/>
                    <a:pt x="9814" y="3981"/>
                  </a:cubicBezTo>
                  <a:cubicBezTo>
                    <a:pt x="9940" y="3904"/>
                    <a:pt x="10066" y="3835"/>
                    <a:pt x="10200" y="3778"/>
                  </a:cubicBezTo>
                  <a:cubicBezTo>
                    <a:pt x="10310" y="3725"/>
                    <a:pt x="10415" y="3672"/>
                    <a:pt x="10541" y="3624"/>
                  </a:cubicBezTo>
                  <a:cubicBezTo>
                    <a:pt x="10667" y="3575"/>
                    <a:pt x="10801" y="3526"/>
                    <a:pt x="10939" y="3481"/>
                  </a:cubicBezTo>
                  <a:cubicBezTo>
                    <a:pt x="11029" y="3449"/>
                    <a:pt x="11122" y="3420"/>
                    <a:pt x="11215" y="3392"/>
                  </a:cubicBezTo>
                  <a:lnTo>
                    <a:pt x="11345" y="3359"/>
                  </a:lnTo>
                  <a:cubicBezTo>
                    <a:pt x="11435" y="3331"/>
                    <a:pt x="11528" y="3311"/>
                    <a:pt x="11622" y="3286"/>
                  </a:cubicBezTo>
                  <a:lnTo>
                    <a:pt x="11638" y="3286"/>
                  </a:lnTo>
                  <a:cubicBezTo>
                    <a:pt x="11756" y="3262"/>
                    <a:pt x="11877" y="3234"/>
                    <a:pt x="11995" y="3209"/>
                  </a:cubicBezTo>
                  <a:cubicBezTo>
                    <a:pt x="12659" y="3094"/>
                    <a:pt x="13388" y="3039"/>
                    <a:pt x="14180" y="3039"/>
                  </a:cubicBezTo>
                  <a:cubicBezTo>
                    <a:pt x="14393" y="3039"/>
                    <a:pt x="14609" y="3043"/>
                    <a:pt x="14830" y="3051"/>
                  </a:cubicBezTo>
                  <a:cubicBezTo>
                    <a:pt x="14867" y="3051"/>
                    <a:pt x="14904" y="3051"/>
                    <a:pt x="14940" y="3055"/>
                  </a:cubicBezTo>
                  <a:cubicBezTo>
                    <a:pt x="15623" y="3083"/>
                    <a:pt x="16346" y="3148"/>
                    <a:pt x="17117" y="3250"/>
                  </a:cubicBezTo>
                  <a:cubicBezTo>
                    <a:pt x="17471" y="3294"/>
                    <a:pt x="17832" y="3347"/>
                    <a:pt x="18206" y="3408"/>
                  </a:cubicBezTo>
                  <a:cubicBezTo>
                    <a:pt x="18539" y="3465"/>
                    <a:pt x="18856" y="3518"/>
                    <a:pt x="19165" y="3579"/>
                  </a:cubicBezTo>
                  <a:cubicBezTo>
                    <a:pt x="19189" y="3591"/>
                    <a:pt x="19217" y="3595"/>
                    <a:pt x="19242" y="3595"/>
                  </a:cubicBezTo>
                  <a:cubicBezTo>
                    <a:pt x="19542" y="3656"/>
                    <a:pt x="19827" y="3725"/>
                    <a:pt x="20103" y="3794"/>
                  </a:cubicBezTo>
                  <a:cubicBezTo>
                    <a:pt x="20542" y="3904"/>
                    <a:pt x="20956" y="4018"/>
                    <a:pt x="21350" y="4152"/>
                  </a:cubicBezTo>
                  <a:cubicBezTo>
                    <a:pt x="21476" y="4188"/>
                    <a:pt x="21598" y="4233"/>
                    <a:pt x="21715" y="4277"/>
                  </a:cubicBezTo>
                  <a:cubicBezTo>
                    <a:pt x="22142" y="4424"/>
                    <a:pt x="22556" y="4598"/>
                    <a:pt x="22962" y="4793"/>
                  </a:cubicBezTo>
                  <a:cubicBezTo>
                    <a:pt x="23060" y="4838"/>
                    <a:pt x="23157" y="4891"/>
                    <a:pt x="23251" y="4931"/>
                  </a:cubicBezTo>
                  <a:cubicBezTo>
                    <a:pt x="23580" y="5106"/>
                    <a:pt x="23897" y="5297"/>
                    <a:pt x="24201" y="5512"/>
                  </a:cubicBezTo>
                  <a:cubicBezTo>
                    <a:pt x="24274" y="5561"/>
                    <a:pt x="24348" y="5610"/>
                    <a:pt x="24413" y="5663"/>
                  </a:cubicBezTo>
                  <a:cubicBezTo>
                    <a:pt x="24502" y="5728"/>
                    <a:pt x="24579" y="5793"/>
                    <a:pt x="24660" y="5858"/>
                  </a:cubicBezTo>
                  <a:cubicBezTo>
                    <a:pt x="24733" y="5918"/>
                    <a:pt x="24802" y="5979"/>
                    <a:pt x="24867" y="6040"/>
                  </a:cubicBezTo>
                  <a:cubicBezTo>
                    <a:pt x="25018" y="6174"/>
                    <a:pt x="25160" y="6312"/>
                    <a:pt x="25290" y="6467"/>
                  </a:cubicBezTo>
                  <a:cubicBezTo>
                    <a:pt x="25335" y="6512"/>
                    <a:pt x="25375" y="6556"/>
                    <a:pt x="25416" y="6609"/>
                  </a:cubicBezTo>
                  <a:cubicBezTo>
                    <a:pt x="25448" y="6642"/>
                    <a:pt x="25477" y="6678"/>
                    <a:pt x="25501" y="6719"/>
                  </a:cubicBezTo>
                  <a:cubicBezTo>
                    <a:pt x="25554" y="6776"/>
                    <a:pt x="25599" y="6841"/>
                    <a:pt x="25639" y="6906"/>
                  </a:cubicBezTo>
                  <a:cubicBezTo>
                    <a:pt x="25769" y="7088"/>
                    <a:pt x="25887" y="7279"/>
                    <a:pt x="25980" y="7478"/>
                  </a:cubicBezTo>
                  <a:cubicBezTo>
                    <a:pt x="26013" y="7543"/>
                    <a:pt x="26045" y="7604"/>
                    <a:pt x="26070" y="7673"/>
                  </a:cubicBezTo>
                  <a:cubicBezTo>
                    <a:pt x="26090" y="7718"/>
                    <a:pt x="26110" y="7767"/>
                    <a:pt x="26131" y="7819"/>
                  </a:cubicBezTo>
                  <a:cubicBezTo>
                    <a:pt x="26151" y="7876"/>
                    <a:pt x="26167" y="7925"/>
                    <a:pt x="26192" y="7982"/>
                  </a:cubicBezTo>
                  <a:cubicBezTo>
                    <a:pt x="26240" y="8136"/>
                    <a:pt x="26281" y="8299"/>
                    <a:pt x="26313" y="8461"/>
                  </a:cubicBezTo>
                  <a:cubicBezTo>
                    <a:pt x="26330" y="8530"/>
                    <a:pt x="26342" y="8603"/>
                    <a:pt x="26350" y="8677"/>
                  </a:cubicBezTo>
                  <a:cubicBezTo>
                    <a:pt x="26667" y="10996"/>
                    <a:pt x="26110" y="19055"/>
                    <a:pt x="30660" y="20017"/>
                  </a:cubicBezTo>
                  <a:cubicBezTo>
                    <a:pt x="30951" y="20075"/>
                    <a:pt x="31246" y="20107"/>
                    <a:pt x="31545" y="20107"/>
                  </a:cubicBezTo>
                  <a:cubicBezTo>
                    <a:pt x="31563" y="20107"/>
                    <a:pt x="31580" y="20107"/>
                    <a:pt x="31598" y="20107"/>
                  </a:cubicBezTo>
                  <a:cubicBezTo>
                    <a:pt x="31574" y="20107"/>
                    <a:pt x="31553" y="20103"/>
                    <a:pt x="31529" y="20103"/>
                  </a:cubicBezTo>
                  <a:cubicBezTo>
                    <a:pt x="28263" y="19806"/>
                    <a:pt x="27942" y="16102"/>
                    <a:pt x="28584" y="12267"/>
                  </a:cubicBezTo>
                  <a:cubicBezTo>
                    <a:pt x="29019" y="9651"/>
                    <a:pt x="28523" y="4907"/>
                    <a:pt x="24571" y="2149"/>
                  </a:cubicBezTo>
                  <a:cubicBezTo>
                    <a:pt x="24445" y="2056"/>
                    <a:pt x="24311" y="1970"/>
                    <a:pt x="24173" y="1885"/>
                  </a:cubicBezTo>
                  <a:cubicBezTo>
                    <a:pt x="22377" y="756"/>
                    <a:pt x="19920" y="17"/>
                    <a:pt x="16610" y="0"/>
                  </a:cubicBezTo>
                  <a:cubicBezTo>
                    <a:pt x="16568" y="0"/>
                    <a:pt x="16526" y="0"/>
                    <a:pt x="16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7563747" y="1007637"/>
              <a:ext cx="257544" cy="252524"/>
            </a:xfrm>
            <a:custGeom>
              <a:avLst/>
              <a:gdLst/>
              <a:ahLst/>
              <a:cxnLst/>
              <a:rect l="l" t="t" r="r" b="b"/>
              <a:pathLst>
                <a:path w="12775" h="12526" extrusionOk="0">
                  <a:moveTo>
                    <a:pt x="7430" y="1"/>
                  </a:moveTo>
                  <a:cubicBezTo>
                    <a:pt x="5345" y="1"/>
                    <a:pt x="3125" y="1340"/>
                    <a:pt x="1808" y="3621"/>
                  </a:cubicBezTo>
                  <a:cubicBezTo>
                    <a:pt x="0" y="6757"/>
                    <a:pt x="581" y="10481"/>
                    <a:pt x="3107" y="11940"/>
                  </a:cubicBezTo>
                  <a:cubicBezTo>
                    <a:pt x="3797" y="12337"/>
                    <a:pt x="4561" y="12526"/>
                    <a:pt x="5343" y="12526"/>
                  </a:cubicBezTo>
                  <a:cubicBezTo>
                    <a:pt x="7428" y="12526"/>
                    <a:pt x="9646" y="11186"/>
                    <a:pt x="10963" y="8905"/>
                  </a:cubicBezTo>
                  <a:cubicBezTo>
                    <a:pt x="12775" y="5770"/>
                    <a:pt x="12190" y="2045"/>
                    <a:pt x="9663" y="587"/>
                  </a:cubicBezTo>
                  <a:cubicBezTo>
                    <a:pt x="8974" y="189"/>
                    <a:pt x="8212" y="1"/>
                    <a:pt x="7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7909723" y="1156362"/>
              <a:ext cx="89531" cy="87837"/>
            </a:xfrm>
            <a:custGeom>
              <a:avLst/>
              <a:gdLst/>
              <a:ahLst/>
              <a:cxnLst/>
              <a:rect l="l" t="t" r="r" b="b"/>
              <a:pathLst>
                <a:path w="4441" h="4357" extrusionOk="0">
                  <a:moveTo>
                    <a:pt x="2584" y="1"/>
                  </a:moveTo>
                  <a:cubicBezTo>
                    <a:pt x="1859" y="1"/>
                    <a:pt x="1088" y="468"/>
                    <a:pt x="630" y="1260"/>
                  </a:cubicBezTo>
                  <a:cubicBezTo>
                    <a:pt x="1" y="2349"/>
                    <a:pt x="200" y="3645"/>
                    <a:pt x="1081" y="4152"/>
                  </a:cubicBezTo>
                  <a:cubicBezTo>
                    <a:pt x="1320" y="4291"/>
                    <a:pt x="1584" y="4356"/>
                    <a:pt x="1855" y="4356"/>
                  </a:cubicBezTo>
                  <a:cubicBezTo>
                    <a:pt x="2580" y="4356"/>
                    <a:pt x="3352" y="3889"/>
                    <a:pt x="3811" y="3096"/>
                  </a:cubicBezTo>
                  <a:cubicBezTo>
                    <a:pt x="4440" y="2008"/>
                    <a:pt x="4237" y="712"/>
                    <a:pt x="3360" y="204"/>
                  </a:cubicBezTo>
                  <a:cubicBezTo>
                    <a:pt x="3120" y="66"/>
                    <a:pt x="2855"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7821117" y="1207752"/>
              <a:ext cx="63726" cy="62536"/>
            </a:xfrm>
            <a:custGeom>
              <a:avLst/>
              <a:gdLst/>
              <a:ahLst/>
              <a:cxnLst/>
              <a:rect l="l" t="t" r="r" b="b"/>
              <a:pathLst>
                <a:path w="3161" h="3102" extrusionOk="0">
                  <a:moveTo>
                    <a:pt x="1841" y="0"/>
                  </a:moveTo>
                  <a:cubicBezTo>
                    <a:pt x="1325" y="0"/>
                    <a:pt x="775" y="332"/>
                    <a:pt x="447" y="897"/>
                  </a:cubicBezTo>
                  <a:cubicBezTo>
                    <a:pt x="1" y="1673"/>
                    <a:pt x="147" y="2595"/>
                    <a:pt x="768" y="2956"/>
                  </a:cubicBezTo>
                  <a:cubicBezTo>
                    <a:pt x="939" y="3055"/>
                    <a:pt x="1128" y="3101"/>
                    <a:pt x="1321" y="3101"/>
                  </a:cubicBezTo>
                  <a:cubicBezTo>
                    <a:pt x="1838" y="3101"/>
                    <a:pt x="2389" y="2769"/>
                    <a:pt x="2714" y="2205"/>
                  </a:cubicBezTo>
                  <a:cubicBezTo>
                    <a:pt x="3161" y="1433"/>
                    <a:pt x="3015" y="507"/>
                    <a:pt x="2393" y="145"/>
                  </a:cubicBezTo>
                  <a:cubicBezTo>
                    <a:pt x="2223" y="47"/>
                    <a:pt x="2034" y="0"/>
                    <a:pt x="1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8003974" y="1219708"/>
              <a:ext cx="63746" cy="62536"/>
            </a:xfrm>
            <a:custGeom>
              <a:avLst/>
              <a:gdLst/>
              <a:ahLst/>
              <a:cxnLst/>
              <a:rect l="l" t="t" r="r" b="b"/>
              <a:pathLst>
                <a:path w="3162" h="3102" extrusionOk="0">
                  <a:moveTo>
                    <a:pt x="1840" y="0"/>
                  </a:moveTo>
                  <a:cubicBezTo>
                    <a:pt x="1323" y="0"/>
                    <a:pt x="773" y="332"/>
                    <a:pt x="448" y="897"/>
                  </a:cubicBezTo>
                  <a:cubicBezTo>
                    <a:pt x="1" y="1673"/>
                    <a:pt x="147" y="2595"/>
                    <a:pt x="769" y="2956"/>
                  </a:cubicBezTo>
                  <a:cubicBezTo>
                    <a:pt x="939" y="3055"/>
                    <a:pt x="1128" y="3101"/>
                    <a:pt x="1322" y="3101"/>
                  </a:cubicBezTo>
                  <a:cubicBezTo>
                    <a:pt x="1838" y="3101"/>
                    <a:pt x="2389" y="2769"/>
                    <a:pt x="2714" y="2205"/>
                  </a:cubicBezTo>
                  <a:cubicBezTo>
                    <a:pt x="3161" y="1429"/>
                    <a:pt x="3015" y="507"/>
                    <a:pt x="2393" y="145"/>
                  </a:cubicBezTo>
                  <a:cubicBezTo>
                    <a:pt x="2223" y="47"/>
                    <a:pt x="2034" y="0"/>
                    <a:pt x="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8097660" y="1096404"/>
              <a:ext cx="257564" cy="252605"/>
            </a:xfrm>
            <a:custGeom>
              <a:avLst/>
              <a:gdLst/>
              <a:ahLst/>
              <a:cxnLst/>
              <a:rect l="l" t="t" r="r" b="b"/>
              <a:pathLst>
                <a:path w="12776" h="12530" extrusionOk="0">
                  <a:moveTo>
                    <a:pt x="7431" y="1"/>
                  </a:moveTo>
                  <a:cubicBezTo>
                    <a:pt x="5346" y="1"/>
                    <a:pt x="3127" y="1340"/>
                    <a:pt x="1812" y="3621"/>
                  </a:cubicBezTo>
                  <a:cubicBezTo>
                    <a:pt x="1" y="6757"/>
                    <a:pt x="582" y="10482"/>
                    <a:pt x="3112" y="11944"/>
                  </a:cubicBezTo>
                  <a:cubicBezTo>
                    <a:pt x="3800" y="12341"/>
                    <a:pt x="4562" y="12529"/>
                    <a:pt x="5343" y="12529"/>
                  </a:cubicBezTo>
                  <a:cubicBezTo>
                    <a:pt x="7428" y="12529"/>
                    <a:pt x="9649" y="11187"/>
                    <a:pt x="10964" y="8906"/>
                  </a:cubicBezTo>
                  <a:cubicBezTo>
                    <a:pt x="12775" y="5770"/>
                    <a:pt x="12195" y="2045"/>
                    <a:pt x="9664" y="587"/>
                  </a:cubicBezTo>
                  <a:cubicBezTo>
                    <a:pt x="8975" y="189"/>
                    <a:pt x="8212" y="1"/>
                    <a:pt x="7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8215176" y="1123097"/>
              <a:ext cx="56186" cy="55097"/>
            </a:xfrm>
            <a:custGeom>
              <a:avLst/>
              <a:gdLst/>
              <a:ahLst/>
              <a:cxnLst/>
              <a:rect l="l" t="t" r="r" b="b"/>
              <a:pathLst>
                <a:path w="2787" h="2733" extrusionOk="0">
                  <a:moveTo>
                    <a:pt x="1620" y="0"/>
                  </a:moveTo>
                  <a:cubicBezTo>
                    <a:pt x="1166" y="0"/>
                    <a:pt x="684" y="291"/>
                    <a:pt x="395" y="790"/>
                  </a:cubicBezTo>
                  <a:cubicBezTo>
                    <a:pt x="1" y="1472"/>
                    <a:pt x="126" y="2285"/>
                    <a:pt x="679" y="2606"/>
                  </a:cubicBezTo>
                  <a:cubicBezTo>
                    <a:pt x="829" y="2692"/>
                    <a:pt x="995" y="2733"/>
                    <a:pt x="1165" y="2733"/>
                  </a:cubicBezTo>
                  <a:cubicBezTo>
                    <a:pt x="1620" y="2733"/>
                    <a:pt x="2103" y="2440"/>
                    <a:pt x="2393" y="1944"/>
                  </a:cubicBezTo>
                  <a:cubicBezTo>
                    <a:pt x="2787" y="1261"/>
                    <a:pt x="2661" y="449"/>
                    <a:pt x="2109" y="128"/>
                  </a:cubicBezTo>
                  <a:cubicBezTo>
                    <a:pt x="1958" y="41"/>
                    <a:pt x="1791"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8136892" y="1183257"/>
              <a:ext cx="56186" cy="55097"/>
            </a:xfrm>
            <a:custGeom>
              <a:avLst/>
              <a:gdLst/>
              <a:ahLst/>
              <a:cxnLst/>
              <a:rect l="l" t="t" r="r" b="b"/>
              <a:pathLst>
                <a:path w="2787" h="2733" extrusionOk="0">
                  <a:moveTo>
                    <a:pt x="1619" y="0"/>
                  </a:moveTo>
                  <a:cubicBezTo>
                    <a:pt x="1165" y="0"/>
                    <a:pt x="684" y="292"/>
                    <a:pt x="398" y="788"/>
                  </a:cubicBezTo>
                  <a:cubicBezTo>
                    <a:pt x="0" y="1474"/>
                    <a:pt x="130" y="2282"/>
                    <a:pt x="679" y="2603"/>
                  </a:cubicBezTo>
                  <a:cubicBezTo>
                    <a:pt x="830" y="2691"/>
                    <a:pt x="997" y="2733"/>
                    <a:pt x="1169" y="2733"/>
                  </a:cubicBezTo>
                  <a:cubicBezTo>
                    <a:pt x="1623" y="2733"/>
                    <a:pt x="2107" y="2440"/>
                    <a:pt x="2393" y="1941"/>
                  </a:cubicBezTo>
                  <a:cubicBezTo>
                    <a:pt x="2787" y="1259"/>
                    <a:pt x="2661" y="446"/>
                    <a:pt x="2108" y="129"/>
                  </a:cubicBezTo>
                  <a:cubicBezTo>
                    <a:pt x="1957" y="42"/>
                    <a:pt x="1790"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8178826" y="1263658"/>
              <a:ext cx="56186" cy="55117"/>
            </a:xfrm>
            <a:custGeom>
              <a:avLst/>
              <a:gdLst/>
              <a:ahLst/>
              <a:cxnLst/>
              <a:rect l="l" t="t" r="r" b="b"/>
              <a:pathLst>
                <a:path w="2787" h="2734" extrusionOk="0">
                  <a:moveTo>
                    <a:pt x="1618" y="1"/>
                  </a:moveTo>
                  <a:cubicBezTo>
                    <a:pt x="1163" y="1"/>
                    <a:pt x="680" y="293"/>
                    <a:pt x="394" y="788"/>
                  </a:cubicBezTo>
                  <a:cubicBezTo>
                    <a:pt x="0" y="1471"/>
                    <a:pt x="126" y="2283"/>
                    <a:pt x="678" y="2604"/>
                  </a:cubicBezTo>
                  <a:cubicBezTo>
                    <a:pt x="830" y="2692"/>
                    <a:pt x="997" y="2733"/>
                    <a:pt x="1168" y="2733"/>
                  </a:cubicBezTo>
                  <a:cubicBezTo>
                    <a:pt x="1621" y="2733"/>
                    <a:pt x="2103" y="2440"/>
                    <a:pt x="2393" y="1942"/>
                  </a:cubicBezTo>
                  <a:cubicBezTo>
                    <a:pt x="2787" y="1259"/>
                    <a:pt x="2661" y="447"/>
                    <a:pt x="2108" y="130"/>
                  </a:cubicBezTo>
                  <a:cubicBezTo>
                    <a:pt x="1957" y="42"/>
                    <a:pt x="1789"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8256525" y="1210756"/>
              <a:ext cx="56206" cy="55117"/>
            </a:xfrm>
            <a:custGeom>
              <a:avLst/>
              <a:gdLst/>
              <a:ahLst/>
              <a:cxnLst/>
              <a:rect l="l" t="t" r="r" b="b"/>
              <a:pathLst>
                <a:path w="2788" h="2734" extrusionOk="0">
                  <a:moveTo>
                    <a:pt x="1619" y="1"/>
                  </a:moveTo>
                  <a:cubicBezTo>
                    <a:pt x="1166" y="1"/>
                    <a:pt x="685" y="293"/>
                    <a:pt x="399" y="788"/>
                  </a:cubicBezTo>
                  <a:cubicBezTo>
                    <a:pt x="1" y="1475"/>
                    <a:pt x="131" y="2283"/>
                    <a:pt x="679" y="2604"/>
                  </a:cubicBezTo>
                  <a:cubicBezTo>
                    <a:pt x="830" y="2692"/>
                    <a:pt x="998" y="2733"/>
                    <a:pt x="1169" y="2733"/>
                  </a:cubicBezTo>
                  <a:cubicBezTo>
                    <a:pt x="1624" y="2733"/>
                    <a:pt x="2107" y="2441"/>
                    <a:pt x="2393" y="1946"/>
                  </a:cubicBezTo>
                  <a:cubicBezTo>
                    <a:pt x="2787" y="1259"/>
                    <a:pt x="2661" y="451"/>
                    <a:pt x="2109" y="130"/>
                  </a:cubicBezTo>
                  <a:cubicBezTo>
                    <a:pt x="1958" y="42"/>
                    <a:pt x="1790" y="1"/>
                    <a:pt x="1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7619431" y="1065861"/>
              <a:ext cx="155917" cy="146745"/>
            </a:xfrm>
            <a:custGeom>
              <a:avLst/>
              <a:gdLst/>
              <a:ahLst/>
              <a:cxnLst/>
              <a:rect l="l" t="t" r="r" b="b"/>
              <a:pathLst>
                <a:path w="7734" h="7279" extrusionOk="0">
                  <a:moveTo>
                    <a:pt x="4178" y="1"/>
                  </a:moveTo>
                  <a:cubicBezTo>
                    <a:pt x="3713" y="1"/>
                    <a:pt x="3298" y="297"/>
                    <a:pt x="3152" y="741"/>
                  </a:cubicBezTo>
                  <a:cubicBezTo>
                    <a:pt x="2884" y="1545"/>
                    <a:pt x="2620" y="2467"/>
                    <a:pt x="2620" y="2467"/>
                  </a:cubicBezTo>
                  <a:lnTo>
                    <a:pt x="1198" y="2467"/>
                  </a:lnTo>
                  <a:cubicBezTo>
                    <a:pt x="687" y="2467"/>
                    <a:pt x="244" y="2829"/>
                    <a:pt x="138" y="3333"/>
                  </a:cubicBezTo>
                  <a:lnTo>
                    <a:pt x="134" y="3365"/>
                  </a:lnTo>
                  <a:cubicBezTo>
                    <a:pt x="0" y="4015"/>
                    <a:pt x="488" y="4632"/>
                    <a:pt x="1154" y="4657"/>
                  </a:cubicBezTo>
                  <a:cubicBezTo>
                    <a:pt x="1771" y="4677"/>
                    <a:pt x="2380" y="4701"/>
                    <a:pt x="2380" y="4701"/>
                  </a:cubicBezTo>
                  <a:cubicBezTo>
                    <a:pt x="2242" y="5071"/>
                    <a:pt x="2137" y="5550"/>
                    <a:pt x="2060" y="5977"/>
                  </a:cubicBezTo>
                  <a:cubicBezTo>
                    <a:pt x="1954" y="6598"/>
                    <a:pt x="2397" y="7183"/>
                    <a:pt x="3026" y="7240"/>
                  </a:cubicBezTo>
                  <a:cubicBezTo>
                    <a:pt x="3201" y="7256"/>
                    <a:pt x="3372" y="7269"/>
                    <a:pt x="3526" y="7277"/>
                  </a:cubicBezTo>
                  <a:cubicBezTo>
                    <a:pt x="3549" y="7278"/>
                    <a:pt x="3572" y="7279"/>
                    <a:pt x="3595" y="7279"/>
                  </a:cubicBezTo>
                  <a:cubicBezTo>
                    <a:pt x="4067" y="7279"/>
                    <a:pt x="4483" y="6966"/>
                    <a:pt x="4619" y="6513"/>
                  </a:cubicBezTo>
                  <a:cubicBezTo>
                    <a:pt x="4805" y="5887"/>
                    <a:pt x="5013" y="5181"/>
                    <a:pt x="5013" y="5181"/>
                  </a:cubicBezTo>
                  <a:lnTo>
                    <a:pt x="6536" y="5181"/>
                  </a:lnTo>
                  <a:cubicBezTo>
                    <a:pt x="6539" y="5181"/>
                    <a:pt x="6542" y="5181"/>
                    <a:pt x="6545" y="5181"/>
                  </a:cubicBezTo>
                  <a:cubicBezTo>
                    <a:pt x="7045" y="5181"/>
                    <a:pt x="7479" y="4837"/>
                    <a:pt x="7588" y="4348"/>
                  </a:cubicBezTo>
                  <a:cubicBezTo>
                    <a:pt x="7608" y="4246"/>
                    <a:pt x="7628" y="4145"/>
                    <a:pt x="7641" y="4043"/>
                  </a:cubicBezTo>
                  <a:cubicBezTo>
                    <a:pt x="7734" y="3446"/>
                    <a:pt x="7295" y="2898"/>
                    <a:pt x="6694" y="2825"/>
                  </a:cubicBezTo>
                  <a:cubicBezTo>
                    <a:pt x="5991" y="2740"/>
                    <a:pt x="5252" y="2707"/>
                    <a:pt x="5252" y="2707"/>
                  </a:cubicBezTo>
                  <a:lnTo>
                    <a:pt x="5614" y="1399"/>
                  </a:lnTo>
                  <a:cubicBezTo>
                    <a:pt x="5788" y="761"/>
                    <a:pt x="5358" y="120"/>
                    <a:pt x="4700" y="42"/>
                  </a:cubicBezTo>
                  <a:cubicBezTo>
                    <a:pt x="4537" y="22"/>
                    <a:pt x="4375" y="10"/>
                    <a:pt x="4225" y="2"/>
                  </a:cubicBezTo>
                  <a:cubicBezTo>
                    <a:pt x="4209" y="1"/>
                    <a:pt x="419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7875652" y="1119468"/>
              <a:ext cx="58081" cy="25019"/>
            </a:xfrm>
            <a:custGeom>
              <a:avLst/>
              <a:gdLst/>
              <a:ahLst/>
              <a:cxnLst/>
              <a:rect l="l" t="t" r="r" b="b"/>
              <a:pathLst>
                <a:path w="2881" h="1241" extrusionOk="0">
                  <a:moveTo>
                    <a:pt x="664" y="1"/>
                  </a:moveTo>
                  <a:cubicBezTo>
                    <a:pt x="464" y="1"/>
                    <a:pt x="281" y="108"/>
                    <a:pt x="188" y="288"/>
                  </a:cubicBezTo>
                  <a:lnTo>
                    <a:pt x="180" y="300"/>
                  </a:lnTo>
                  <a:cubicBezTo>
                    <a:pt x="1" y="637"/>
                    <a:pt x="220" y="1047"/>
                    <a:pt x="598" y="1084"/>
                  </a:cubicBezTo>
                  <a:lnTo>
                    <a:pt x="2186" y="1238"/>
                  </a:lnTo>
                  <a:cubicBezTo>
                    <a:pt x="2203" y="1240"/>
                    <a:pt x="2219" y="1240"/>
                    <a:pt x="2235" y="1240"/>
                  </a:cubicBezTo>
                  <a:cubicBezTo>
                    <a:pt x="2444" y="1240"/>
                    <a:pt x="2636" y="1122"/>
                    <a:pt x="2722" y="929"/>
                  </a:cubicBezTo>
                  <a:cubicBezTo>
                    <a:pt x="2881" y="596"/>
                    <a:pt x="2661" y="206"/>
                    <a:pt x="2292" y="170"/>
                  </a:cubicBezTo>
                  <a:lnTo>
                    <a:pt x="716" y="3"/>
                  </a:lnTo>
                  <a:cubicBezTo>
                    <a:pt x="698" y="2"/>
                    <a:pt x="681"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8015606" y="1138298"/>
              <a:ext cx="58162" cy="24938"/>
            </a:xfrm>
            <a:custGeom>
              <a:avLst/>
              <a:gdLst/>
              <a:ahLst/>
              <a:cxnLst/>
              <a:rect l="l" t="t" r="r" b="b"/>
              <a:pathLst>
                <a:path w="2885" h="1237" extrusionOk="0">
                  <a:moveTo>
                    <a:pt x="657" y="0"/>
                  </a:moveTo>
                  <a:cubicBezTo>
                    <a:pt x="460" y="0"/>
                    <a:pt x="280" y="110"/>
                    <a:pt x="188" y="284"/>
                  </a:cubicBezTo>
                  <a:lnTo>
                    <a:pt x="179" y="296"/>
                  </a:lnTo>
                  <a:cubicBezTo>
                    <a:pt x="1" y="633"/>
                    <a:pt x="224" y="1043"/>
                    <a:pt x="602" y="1080"/>
                  </a:cubicBezTo>
                  <a:lnTo>
                    <a:pt x="2190" y="1234"/>
                  </a:lnTo>
                  <a:cubicBezTo>
                    <a:pt x="2206" y="1236"/>
                    <a:pt x="2222" y="1237"/>
                    <a:pt x="2238" y="1237"/>
                  </a:cubicBezTo>
                  <a:cubicBezTo>
                    <a:pt x="2444" y="1237"/>
                    <a:pt x="2636" y="1118"/>
                    <a:pt x="2726" y="930"/>
                  </a:cubicBezTo>
                  <a:cubicBezTo>
                    <a:pt x="2885" y="593"/>
                    <a:pt x="2665" y="203"/>
                    <a:pt x="2296" y="166"/>
                  </a:cubicBezTo>
                  <a:lnTo>
                    <a:pt x="716" y="4"/>
                  </a:lnTo>
                  <a:cubicBezTo>
                    <a:pt x="696" y="1"/>
                    <a:pt x="676"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7896296" y="1154387"/>
              <a:ext cx="89531" cy="87777"/>
            </a:xfrm>
            <a:custGeom>
              <a:avLst/>
              <a:gdLst/>
              <a:ahLst/>
              <a:cxnLst/>
              <a:rect l="l" t="t" r="r" b="b"/>
              <a:pathLst>
                <a:path w="4441" h="4354" extrusionOk="0">
                  <a:moveTo>
                    <a:pt x="2583" y="0"/>
                  </a:moveTo>
                  <a:cubicBezTo>
                    <a:pt x="1859" y="0"/>
                    <a:pt x="1088" y="466"/>
                    <a:pt x="630" y="1257"/>
                  </a:cubicBezTo>
                  <a:cubicBezTo>
                    <a:pt x="0" y="2349"/>
                    <a:pt x="204" y="3641"/>
                    <a:pt x="1081" y="4149"/>
                  </a:cubicBezTo>
                  <a:cubicBezTo>
                    <a:pt x="1322" y="4288"/>
                    <a:pt x="1588" y="4353"/>
                    <a:pt x="1860" y="4353"/>
                  </a:cubicBezTo>
                  <a:cubicBezTo>
                    <a:pt x="2584" y="4353"/>
                    <a:pt x="3353" y="3888"/>
                    <a:pt x="3811" y="3097"/>
                  </a:cubicBezTo>
                  <a:cubicBezTo>
                    <a:pt x="4440" y="2004"/>
                    <a:pt x="4237" y="708"/>
                    <a:pt x="3360" y="205"/>
                  </a:cubicBezTo>
                  <a:cubicBezTo>
                    <a:pt x="3120" y="66"/>
                    <a:pt x="285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7811622" y="1206361"/>
              <a:ext cx="63726" cy="62536"/>
            </a:xfrm>
            <a:custGeom>
              <a:avLst/>
              <a:gdLst/>
              <a:ahLst/>
              <a:cxnLst/>
              <a:rect l="l" t="t" r="r" b="b"/>
              <a:pathLst>
                <a:path w="3161" h="3102" extrusionOk="0">
                  <a:moveTo>
                    <a:pt x="1838" y="0"/>
                  </a:moveTo>
                  <a:cubicBezTo>
                    <a:pt x="1323" y="0"/>
                    <a:pt x="772" y="332"/>
                    <a:pt x="447" y="897"/>
                  </a:cubicBezTo>
                  <a:cubicBezTo>
                    <a:pt x="0" y="1672"/>
                    <a:pt x="147" y="2595"/>
                    <a:pt x="768" y="2956"/>
                  </a:cubicBezTo>
                  <a:cubicBezTo>
                    <a:pt x="939" y="3055"/>
                    <a:pt x="1127" y="3101"/>
                    <a:pt x="1320" y="3101"/>
                  </a:cubicBezTo>
                  <a:cubicBezTo>
                    <a:pt x="1836" y="3101"/>
                    <a:pt x="2386" y="2769"/>
                    <a:pt x="2714" y="2205"/>
                  </a:cubicBezTo>
                  <a:cubicBezTo>
                    <a:pt x="3161" y="1429"/>
                    <a:pt x="3014" y="507"/>
                    <a:pt x="2389" y="145"/>
                  </a:cubicBezTo>
                  <a:cubicBezTo>
                    <a:pt x="2219" y="47"/>
                    <a:pt x="2031"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7994478" y="1218256"/>
              <a:ext cx="63726" cy="62516"/>
            </a:xfrm>
            <a:custGeom>
              <a:avLst/>
              <a:gdLst/>
              <a:ahLst/>
              <a:cxnLst/>
              <a:rect l="l" t="t" r="r" b="b"/>
              <a:pathLst>
                <a:path w="3161" h="3101" extrusionOk="0">
                  <a:moveTo>
                    <a:pt x="1839" y="1"/>
                  </a:moveTo>
                  <a:cubicBezTo>
                    <a:pt x="1324" y="1"/>
                    <a:pt x="773" y="331"/>
                    <a:pt x="448" y="896"/>
                  </a:cubicBezTo>
                  <a:cubicBezTo>
                    <a:pt x="1" y="1671"/>
                    <a:pt x="143" y="2594"/>
                    <a:pt x="768" y="2955"/>
                  </a:cubicBezTo>
                  <a:cubicBezTo>
                    <a:pt x="939" y="3054"/>
                    <a:pt x="1127" y="3100"/>
                    <a:pt x="1321" y="3100"/>
                  </a:cubicBezTo>
                  <a:cubicBezTo>
                    <a:pt x="1837" y="3100"/>
                    <a:pt x="2386" y="2768"/>
                    <a:pt x="2714" y="2204"/>
                  </a:cubicBezTo>
                  <a:cubicBezTo>
                    <a:pt x="3161" y="1432"/>
                    <a:pt x="3015" y="506"/>
                    <a:pt x="2389" y="144"/>
                  </a:cubicBezTo>
                  <a:cubicBezTo>
                    <a:pt x="2220" y="47"/>
                    <a:pt x="2032"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32"/>
          <p:cNvGrpSpPr/>
          <p:nvPr/>
        </p:nvGrpSpPr>
        <p:grpSpPr>
          <a:xfrm>
            <a:off x="5809003" y="568196"/>
            <a:ext cx="602814" cy="627471"/>
            <a:chOff x="6225649" y="692968"/>
            <a:chExt cx="692651" cy="720982"/>
          </a:xfrm>
        </p:grpSpPr>
        <p:sp>
          <p:nvSpPr>
            <p:cNvPr id="854" name="Google Shape;854;p32"/>
            <p:cNvSpPr/>
            <p:nvPr/>
          </p:nvSpPr>
          <p:spPr>
            <a:xfrm>
              <a:off x="6518159" y="785969"/>
              <a:ext cx="387354" cy="608933"/>
            </a:xfrm>
            <a:custGeom>
              <a:avLst/>
              <a:gdLst/>
              <a:ahLst/>
              <a:cxnLst/>
              <a:rect l="l" t="t" r="r" b="b"/>
              <a:pathLst>
                <a:path w="19214" h="30205" extrusionOk="0">
                  <a:moveTo>
                    <a:pt x="11247" y="0"/>
                  </a:moveTo>
                  <a:cubicBezTo>
                    <a:pt x="9308" y="0"/>
                    <a:pt x="7560" y="565"/>
                    <a:pt x="6784" y="1455"/>
                  </a:cubicBezTo>
                  <a:cubicBezTo>
                    <a:pt x="6784" y="1455"/>
                    <a:pt x="10533" y="2650"/>
                    <a:pt x="10192" y="10639"/>
                  </a:cubicBezTo>
                  <a:cubicBezTo>
                    <a:pt x="9876" y="17954"/>
                    <a:pt x="6533" y="26236"/>
                    <a:pt x="1450" y="26236"/>
                  </a:cubicBezTo>
                  <a:cubicBezTo>
                    <a:pt x="982" y="26236"/>
                    <a:pt x="498" y="26166"/>
                    <a:pt x="1" y="26018"/>
                  </a:cubicBezTo>
                  <a:lnTo>
                    <a:pt x="1" y="26018"/>
                  </a:lnTo>
                  <a:cubicBezTo>
                    <a:pt x="1" y="26018"/>
                    <a:pt x="2389" y="30205"/>
                    <a:pt x="6789" y="30205"/>
                  </a:cubicBezTo>
                  <a:cubicBezTo>
                    <a:pt x="7566" y="30205"/>
                    <a:pt x="8406" y="30074"/>
                    <a:pt x="9306" y="29767"/>
                  </a:cubicBezTo>
                  <a:cubicBezTo>
                    <a:pt x="15286" y="27728"/>
                    <a:pt x="19213" y="16785"/>
                    <a:pt x="18734" y="6378"/>
                  </a:cubicBezTo>
                  <a:cubicBezTo>
                    <a:pt x="18734" y="6378"/>
                    <a:pt x="18693" y="2735"/>
                    <a:pt x="15570" y="1037"/>
                  </a:cubicBezTo>
                  <a:cubicBezTo>
                    <a:pt x="14238" y="313"/>
                    <a:pt x="12690" y="0"/>
                    <a:pt x="1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6327359" y="692968"/>
              <a:ext cx="568895" cy="224220"/>
            </a:xfrm>
            <a:custGeom>
              <a:avLst/>
              <a:gdLst/>
              <a:ahLst/>
              <a:cxnLst/>
              <a:rect l="l" t="t" r="r" b="b"/>
              <a:pathLst>
                <a:path w="28219" h="11122" extrusionOk="0">
                  <a:moveTo>
                    <a:pt x="14171" y="1"/>
                  </a:moveTo>
                  <a:cubicBezTo>
                    <a:pt x="8861" y="1"/>
                    <a:pt x="5388" y="2090"/>
                    <a:pt x="3213" y="4273"/>
                  </a:cubicBezTo>
                  <a:cubicBezTo>
                    <a:pt x="3136" y="4350"/>
                    <a:pt x="3059" y="4431"/>
                    <a:pt x="2982" y="4509"/>
                  </a:cubicBezTo>
                  <a:cubicBezTo>
                    <a:pt x="2689" y="4813"/>
                    <a:pt x="2409" y="5134"/>
                    <a:pt x="2145" y="5467"/>
                  </a:cubicBezTo>
                  <a:cubicBezTo>
                    <a:pt x="2141" y="5475"/>
                    <a:pt x="2129" y="5487"/>
                    <a:pt x="2117" y="5496"/>
                  </a:cubicBezTo>
                  <a:cubicBezTo>
                    <a:pt x="829" y="7116"/>
                    <a:pt x="216" y="8575"/>
                    <a:pt x="53" y="9009"/>
                  </a:cubicBezTo>
                  <a:cubicBezTo>
                    <a:pt x="17" y="9090"/>
                    <a:pt x="0" y="9139"/>
                    <a:pt x="0" y="9139"/>
                  </a:cubicBezTo>
                  <a:lnTo>
                    <a:pt x="1824" y="9046"/>
                  </a:lnTo>
                  <a:lnTo>
                    <a:pt x="2238" y="9021"/>
                  </a:lnTo>
                  <a:lnTo>
                    <a:pt x="3518" y="8956"/>
                  </a:lnTo>
                  <a:lnTo>
                    <a:pt x="4724" y="8895"/>
                  </a:lnTo>
                  <a:lnTo>
                    <a:pt x="5752" y="8847"/>
                  </a:lnTo>
                  <a:lnTo>
                    <a:pt x="12649" y="8497"/>
                  </a:lnTo>
                  <a:lnTo>
                    <a:pt x="14891" y="8384"/>
                  </a:lnTo>
                  <a:cubicBezTo>
                    <a:pt x="14948" y="8225"/>
                    <a:pt x="15017" y="8071"/>
                    <a:pt x="15098" y="7925"/>
                  </a:cubicBezTo>
                  <a:cubicBezTo>
                    <a:pt x="15456" y="7258"/>
                    <a:pt x="15951" y="6674"/>
                    <a:pt x="16544" y="6206"/>
                  </a:cubicBezTo>
                  <a:cubicBezTo>
                    <a:pt x="17398" y="5549"/>
                    <a:pt x="18640" y="4997"/>
                    <a:pt x="20416" y="4997"/>
                  </a:cubicBezTo>
                  <a:cubicBezTo>
                    <a:pt x="20922" y="4997"/>
                    <a:pt x="21472" y="5042"/>
                    <a:pt x="22069" y="5142"/>
                  </a:cubicBezTo>
                  <a:cubicBezTo>
                    <a:pt x="27101" y="5995"/>
                    <a:pt x="28040" y="9960"/>
                    <a:pt x="28194" y="10955"/>
                  </a:cubicBezTo>
                  <a:cubicBezTo>
                    <a:pt x="28194" y="10967"/>
                    <a:pt x="28194" y="10983"/>
                    <a:pt x="28198" y="10995"/>
                  </a:cubicBezTo>
                  <a:cubicBezTo>
                    <a:pt x="28206" y="11048"/>
                    <a:pt x="28214" y="11089"/>
                    <a:pt x="28218" y="11121"/>
                  </a:cubicBezTo>
                  <a:cubicBezTo>
                    <a:pt x="28214" y="11077"/>
                    <a:pt x="28210" y="11004"/>
                    <a:pt x="28194" y="10902"/>
                  </a:cubicBezTo>
                  <a:cubicBezTo>
                    <a:pt x="28198" y="10898"/>
                    <a:pt x="28198" y="10890"/>
                    <a:pt x="28194" y="10886"/>
                  </a:cubicBezTo>
                  <a:cubicBezTo>
                    <a:pt x="28121" y="10276"/>
                    <a:pt x="27999" y="9675"/>
                    <a:pt x="27828" y="9086"/>
                  </a:cubicBezTo>
                  <a:lnTo>
                    <a:pt x="27820" y="9050"/>
                  </a:lnTo>
                  <a:cubicBezTo>
                    <a:pt x="27292" y="7210"/>
                    <a:pt x="26090" y="4549"/>
                    <a:pt x="23360" y="2587"/>
                  </a:cubicBezTo>
                  <a:cubicBezTo>
                    <a:pt x="21407" y="1186"/>
                    <a:pt x="18673" y="146"/>
                    <a:pt x="14851" y="12"/>
                  </a:cubicBezTo>
                  <a:cubicBezTo>
                    <a:pt x="14621" y="4"/>
                    <a:pt x="14394" y="1"/>
                    <a:pt x="1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6266091" y="778772"/>
              <a:ext cx="377536" cy="473075"/>
            </a:xfrm>
            <a:custGeom>
              <a:avLst/>
              <a:gdLst/>
              <a:ahLst/>
              <a:cxnLst/>
              <a:rect l="l" t="t" r="r" b="b"/>
              <a:pathLst>
                <a:path w="18727" h="23466" extrusionOk="0">
                  <a:moveTo>
                    <a:pt x="6577" y="1"/>
                  </a:moveTo>
                  <a:cubicBezTo>
                    <a:pt x="6469" y="1"/>
                    <a:pt x="6361" y="6"/>
                    <a:pt x="6252" y="17"/>
                  </a:cubicBezTo>
                  <a:cubicBezTo>
                    <a:pt x="6057" y="29"/>
                    <a:pt x="5862" y="62"/>
                    <a:pt x="5667" y="114"/>
                  </a:cubicBezTo>
                  <a:lnTo>
                    <a:pt x="5663" y="114"/>
                  </a:lnTo>
                  <a:cubicBezTo>
                    <a:pt x="5655" y="119"/>
                    <a:pt x="5651" y="119"/>
                    <a:pt x="5647" y="119"/>
                  </a:cubicBezTo>
                  <a:cubicBezTo>
                    <a:pt x="5452" y="184"/>
                    <a:pt x="5269" y="248"/>
                    <a:pt x="5099" y="318"/>
                  </a:cubicBezTo>
                  <a:cubicBezTo>
                    <a:pt x="5086" y="318"/>
                    <a:pt x="5074" y="322"/>
                    <a:pt x="5062" y="330"/>
                  </a:cubicBezTo>
                  <a:cubicBezTo>
                    <a:pt x="4575" y="553"/>
                    <a:pt x="4148" y="882"/>
                    <a:pt x="3811" y="1296"/>
                  </a:cubicBezTo>
                  <a:cubicBezTo>
                    <a:pt x="3681" y="1447"/>
                    <a:pt x="3567" y="1609"/>
                    <a:pt x="3474" y="1780"/>
                  </a:cubicBezTo>
                  <a:cubicBezTo>
                    <a:pt x="3356" y="1975"/>
                    <a:pt x="3263" y="2178"/>
                    <a:pt x="3194" y="2389"/>
                  </a:cubicBezTo>
                  <a:cubicBezTo>
                    <a:pt x="2893" y="3246"/>
                    <a:pt x="2617" y="4107"/>
                    <a:pt x="2373" y="4956"/>
                  </a:cubicBezTo>
                  <a:cubicBezTo>
                    <a:pt x="2203" y="5529"/>
                    <a:pt x="2048" y="6094"/>
                    <a:pt x="1906" y="6650"/>
                  </a:cubicBezTo>
                  <a:cubicBezTo>
                    <a:pt x="1756" y="7231"/>
                    <a:pt x="1618" y="7804"/>
                    <a:pt x="1488" y="8364"/>
                  </a:cubicBezTo>
                  <a:cubicBezTo>
                    <a:pt x="1240" y="9449"/>
                    <a:pt x="1029" y="10497"/>
                    <a:pt x="858" y="11496"/>
                  </a:cubicBezTo>
                  <a:cubicBezTo>
                    <a:pt x="627" y="12796"/>
                    <a:pt x="452" y="14010"/>
                    <a:pt x="318" y="15103"/>
                  </a:cubicBezTo>
                  <a:cubicBezTo>
                    <a:pt x="216" y="15936"/>
                    <a:pt x="139" y="16703"/>
                    <a:pt x="86" y="17378"/>
                  </a:cubicBezTo>
                  <a:cubicBezTo>
                    <a:pt x="58" y="17678"/>
                    <a:pt x="33" y="17958"/>
                    <a:pt x="17" y="18222"/>
                  </a:cubicBezTo>
                  <a:cubicBezTo>
                    <a:pt x="1" y="18466"/>
                    <a:pt x="9" y="18714"/>
                    <a:pt x="46" y="18958"/>
                  </a:cubicBezTo>
                  <a:cubicBezTo>
                    <a:pt x="224" y="20298"/>
                    <a:pt x="1155" y="21415"/>
                    <a:pt x="2434" y="21838"/>
                  </a:cubicBezTo>
                  <a:cubicBezTo>
                    <a:pt x="5651" y="22898"/>
                    <a:pt x="9526" y="23308"/>
                    <a:pt x="12081" y="23462"/>
                  </a:cubicBezTo>
                  <a:cubicBezTo>
                    <a:pt x="12103" y="23464"/>
                    <a:pt x="12126" y="23465"/>
                    <a:pt x="12148" y="23465"/>
                  </a:cubicBezTo>
                  <a:cubicBezTo>
                    <a:pt x="12169" y="23465"/>
                    <a:pt x="12191" y="23464"/>
                    <a:pt x="12211" y="23462"/>
                  </a:cubicBezTo>
                  <a:cubicBezTo>
                    <a:pt x="12253" y="23464"/>
                    <a:pt x="12294" y="23465"/>
                    <a:pt x="12336" y="23465"/>
                  </a:cubicBezTo>
                  <a:cubicBezTo>
                    <a:pt x="12596" y="23465"/>
                    <a:pt x="12857" y="23432"/>
                    <a:pt x="13109" y="23373"/>
                  </a:cubicBezTo>
                  <a:cubicBezTo>
                    <a:pt x="13653" y="23251"/>
                    <a:pt x="14161" y="23003"/>
                    <a:pt x="14591" y="22646"/>
                  </a:cubicBezTo>
                  <a:cubicBezTo>
                    <a:pt x="14648" y="22597"/>
                    <a:pt x="14709" y="22548"/>
                    <a:pt x="14762" y="22492"/>
                  </a:cubicBezTo>
                  <a:cubicBezTo>
                    <a:pt x="15221" y="22061"/>
                    <a:pt x="15554" y="21517"/>
                    <a:pt x="15733" y="20911"/>
                  </a:cubicBezTo>
                  <a:cubicBezTo>
                    <a:pt x="16224" y="19205"/>
                    <a:pt x="16659" y="17382"/>
                    <a:pt x="17037" y="15570"/>
                  </a:cubicBezTo>
                  <a:cubicBezTo>
                    <a:pt x="17215" y="14725"/>
                    <a:pt x="17374" y="13888"/>
                    <a:pt x="17524" y="13064"/>
                  </a:cubicBezTo>
                  <a:cubicBezTo>
                    <a:pt x="17630" y="12503"/>
                    <a:pt x="17723" y="11943"/>
                    <a:pt x="17817" y="11407"/>
                  </a:cubicBezTo>
                  <a:cubicBezTo>
                    <a:pt x="18174" y="9302"/>
                    <a:pt x="18442" y="7393"/>
                    <a:pt x="18625" y="5964"/>
                  </a:cubicBezTo>
                  <a:cubicBezTo>
                    <a:pt x="18726" y="5163"/>
                    <a:pt x="18556" y="4355"/>
                    <a:pt x="18137" y="3669"/>
                  </a:cubicBezTo>
                  <a:cubicBezTo>
                    <a:pt x="17727" y="2994"/>
                    <a:pt x="17110" y="2474"/>
                    <a:pt x="16379" y="2186"/>
                  </a:cubicBezTo>
                  <a:cubicBezTo>
                    <a:pt x="12329" y="598"/>
                    <a:pt x="8933" y="119"/>
                    <a:pt x="6740" y="5"/>
                  </a:cubicBezTo>
                  <a:cubicBezTo>
                    <a:pt x="6686" y="2"/>
                    <a:pt x="6631" y="1"/>
                    <a:pt x="6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6285264" y="1228518"/>
              <a:ext cx="425598" cy="185432"/>
            </a:xfrm>
            <a:custGeom>
              <a:avLst/>
              <a:gdLst/>
              <a:ahLst/>
              <a:cxnLst/>
              <a:rect l="l" t="t" r="r" b="b"/>
              <a:pathLst>
                <a:path w="21111" h="9198" extrusionOk="0">
                  <a:moveTo>
                    <a:pt x="0" y="1"/>
                  </a:moveTo>
                  <a:cubicBezTo>
                    <a:pt x="208" y="3445"/>
                    <a:pt x="3031" y="7670"/>
                    <a:pt x="9509" y="8856"/>
                  </a:cubicBezTo>
                  <a:cubicBezTo>
                    <a:pt x="10760" y="9082"/>
                    <a:pt x="12030" y="9197"/>
                    <a:pt x="13301" y="9197"/>
                  </a:cubicBezTo>
                  <a:cubicBezTo>
                    <a:pt x="13693" y="9197"/>
                    <a:pt x="14085" y="9186"/>
                    <a:pt x="14477" y="9164"/>
                  </a:cubicBezTo>
                  <a:cubicBezTo>
                    <a:pt x="18417" y="8957"/>
                    <a:pt x="21110" y="7751"/>
                    <a:pt x="21110" y="7751"/>
                  </a:cubicBezTo>
                  <a:lnTo>
                    <a:pt x="21110" y="7751"/>
                  </a:lnTo>
                  <a:cubicBezTo>
                    <a:pt x="21110" y="7751"/>
                    <a:pt x="20538" y="7941"/>
                    <a:pt x="19530" y="7941"/>
                  </a:cubicBezTo>
                  <a:cubicBezTo>
                    <a:pt x="18405" y="7941"/>
                    <a:pt x="16736" y="7704"/>
                    <a:pt x="14713" y="6699"/>
                  </a:cubicBezTo>
                  <a:cubicBezTo>
                    <a:pt x="12787" y="5748"/>
                    <a:pt x="12036" y="4351"/>
                    <a:pt x="11772" y="3197"/>
                  </a:cubicBezTo>
                  <a:cubicBezTo>
                    <a:pt x="11500" y="2052"/>
                    <a:pt x="11707" y="1146"/>
                    <a:pt x="11707" y="1146"/>
                  </a:cubicBezTo>
                  <a:lnTo>
                    <a:pt x="11707" y="1146"/>
                  </a:lnTo>
                  <a:cubicBezTo>
                    <a:pt x="10790" y="1439"/>
                    <a:pt x="9729" y="1554"/>
                    <a:pt x="8629" y="1554"/>
                  </a:cubicBezTo>
                  <a:cubicBezTo>
                    <a:pt x="4586" y="1554"/>
                    <a:pt x="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6308106" y="780989"/>
              <a:ext cx="98038" cy="43183"/>
            </a:xfrm>
            <a:custGeom>
              <a:avLst/>
              <a:gdLst/>
              <a:ahLst/>
              <a:cxnLst/>
              <a:rect l="l" t="t" r="r" b="b"/>
              <a:pathLst>
                <a:path w="4863" h="2142" extrusionOk="0">
                  <a:moveTo>
                    <a:pt x="3579" y="0"/>
                  </a:moveTo>
                  <a:cubicBezTo>
                    <a:pt x="3575" y="4"/>
                    <a:pt x="3567" y="4"/>
                    <a:pt x="3563" y="9"/>
                  </a:cubicBezTo>
                  <a:cubicBezTo>
                    <a:pt x="3368" y="69"/>
                    <a:pt x="3185" y="138"/>
                    <a:pt x="3015" y="203"/>
                  </a:cubicBezTo>
                  <a:cubicBezTo>
                    <a:pt x="3002" y="208"/>
                    <a:pt x="2990" y="212"/>
                    <a:pt x="2978" y="220"/>
                  </a:cubicBezTo>
                  <a:cubicBezTo>
                    <a:pt x="521" y="1146"/>
                    <a:pt x="54" y="2015"/>
                    <a:pt x="9" y="2129"/>
                  </a:cubicBezTo>
                  <a:cubicBezTo>
                    <a:pt x="1" y="2133"/>
                    <a:pt x="1" y="2133"/>
                    <a:pt x="1" y="2141"/>
                  </a:cubicBezTo>
                  <a:lnTo>
                    <a:pt x="1386" y="1678"/>
                  </a:lnTo>
                  <a:lnTo>
                    <a:pt x="3019" y="1130"/>
                  </a:lnTo>
                  <a:lnTo>
                    <a:pt x="3100" y="1101"/>
                  </a:lnTo>
                  <a:lnTo>
                    <a:pt x="4863" y="508"/>
                  </a:lnTo>
                  <a:lnTo>
                    <a:pt x="3941" y="143"/>
                  </a:lnTo>
                  <a:lnTo>
                    <a:pt x="35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6496869" y="1232207"/>
              <a:ext cx="66931" cy="40723"/>
            </a:xfrm>
            <a:custGeom>
              <a:avLst/>
              <a:gdLst/>
              <a:ahLst/>
              <a:cxnLst/>
              <a:rect l="l" t="t" r="r" b="b"/>
              <a:pathLst>
                <a:path w="3320" h="2020" extrusionOk="0">
                  <a:moveTo>
                    <a:pt x="3319" y="1"/>
                  </a:moveTo>
                  <a:lnTo>
                    <a:pt x="1390" y="122"/>
                  </a:lnTo>
                  <a:lnTo>
                    <a:pt x="0" y="2019"/>
                  </a:lnTo>
                  <a:cubicBezTo>
                    <a:pt x="0" y="2019"/>
                    <a:pt x="1288" y="1889"/>
                    <a:pt x="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6225649" y="803166"/>
              <a:ext cx="377516" cy="473316"/>
            </a:xfrm>
            <a:custGeom>
              <a:avLst/>
              <a:gdLst/>
              <a:ahLst/>
              <a:cxnLst/>
              <a:rect l="l" t="t" r="r" b="b"/>
              <a:pathLst>
                <a:path w="18726" h="23478" extrusionOk="0">
                  <a:moveTo>
                    <a:pt x="6607" y="1"/>
                  </a:moveTo>
                  <a:cubicBezTo>
                    <a:pt x="6341" y="1"/>
                    <a:pt x="6076" y="31"/>
                    <a:pt x="5817" y="91"/>
                  </a:cubicBezTo>
                  <a:cubicBezTo>
                    <a:pt x="5167" y="233"/>
                    <a:pt x="4570" y="562"/>
                    <a:pt x="4099" y="1029"/>
                  </a:cubicBezTo>
                  <a:cubicBezTo>
                    <a:pt x="4091" y="1033"/>
                    <a:pt x="4091" y="1033"/>
                    <a:pt x="4091" y="1041"/>
                  </a:cubicBezTo>
                  <a:cubicBezTo>
                    <a:pt x="3709" y="1419"/>
                    <a:pt x="3416" y="1882"/>
                    <a:pt x="3238" y="2394"/>
                  </a:cubicBezTo>
                  <a:cubicBezTo>
                    <a:pt x="3018" y="3019"/>
                    <a:pt x="2811" y="3649"/>
                    <a:pt x="2624" y="4274"/>
                  </a:cubicBezTo>
                  <a:cubicBezTo>
                    <a:pt x="2446" y="4851"/>
                    <a:pt x="2283" y="5416"/>
                    <a:pt x="2125" y="5980"/>
                  </a:cubicBezTo>
                  <a:cubicBezTo>
                    <a:pt x="2080" y="6135"/>
                    <a:pt x="2044" y="6281"/>
                    <a:pt x="2007" y="6435"/>
                  </a:cubicBezTo>
                  <a:cubicBezTo>
                    <a:pt x="1601" y="7967"/>
                    <a:pt x="1280" y="9441"/>
                    <a:pt x="1020" y="10838"/>
                  </a:cubicBezTo>
                  <a:cubicBezTo>
                    <a:pt x="776" y="12134"/>
                    <a:pt x="589" y="13349"/>
                    <a:pt x="447" y="14458"/>
                  </a:cubicBezTo>
                  <a:cubicBezTo>
                    <a:pt x="338" y="15278"/>
                    <a:pt x="252" y="16042"/>
                    <a:pt x="191" y="16736"/>
                  </a:cubicBezTo>
                  <a:cubicBezTo>
                    <a:pt x="130" y="17281"/>
                    <a:pt x="94" y="17780"/>
                    <a:pt x="61" y="18227"/>
                  </a:cubicBezTo>
                  <a:cubicBezTo>
                    <a:pt x="61" y="18268"/>
                    <a:pt x="61" y="18308"/>
                    <a:pt x="61" y="18345"/>
                  </a:cubicBezTo>
                  <a:cubicBezTo>
                    <a:pt x="0" y="19921"/>
                    <a:pt x="987" y="21347"/>
                    <a:pt x="2482" y="21842"/>
                  </a:cubicBezTo>
                  <a:cubicBezTo>
                    <a:pt x="2677" y="21907"/>
                    <a:pt x="2876" y="21972"/>
                    <a:pt x="3079" y="22025"/>
                  </a:cubicBezTo>
                  <a:cubicBezTo>
                    <a:pt x="6170" y="22947"/>
                    <a:pt x="9733" y="23321"/>
                    <a:pt x="12133" y="23471"/>
                  </a:cubicBezTo>
                  <a:cubicBezTo>
                    <a:pt x="12204" y="23475"/>
                    <a:pt x="12274" y="23477"/>
                    <a:pt x="12344" y="23477"/>
                  </a:cubicBezTo>
                  <a:cubicBezTo>
                    <a:pt x="13165" y="23477"/>
                    <a:pt x="13963" y="23195"/>
                    <a:pt x="14603" y="22675"/>
                  </a:cubicBezTo>
                  <a:cubicBezTo>
                    <a:pt x="14790" y="22524"/>
                    <a:pt x="14964" y="22350"/>
                    <a:pt x="15115" y="22163"/>
                  </a:cubicBezTo>
                  <a:cubicBezTo>
                    <a:pt x="15318" y="21919"/>
                    <a:pt x="15484" y="21647"/>
                    <a:pt x="15610" y="21355"/>
                  </a:cubicBezTo>
                  <a:cubicBezTo>
                    <a:pt x="15679" y="21212"/>
                    <a:pt x="15736" y="21062"/>
                    <a:pt x="15777" y="20912"/>
                  </a:cubicBezTo>
                  <a:cubicBezTo>
                    <a:pt x="16500" y="18422"/>
                    <a:pt x="17097" y="15672"/>
                    <a:pt x="17568" y="13089"/>
                  </a:cubicBezTo>
                  <a:lnTo>
                    <a:pt x="17848" y="11496"/>
                  </a:lnTo>
                  <a:cubicBezTo>
                    <a:pt x="17893" y="11232"/>
                    <a:pt x="17934" y="10972"/>
                    <a:pt x="17978" y="10716"/>
                  </a:cubicBezTo>
                  <a:cubicBezTo>
                    <a:pt x="18068" y="10168"/>
                    <a:pt x="18153" y="9628"/>
                    <a:pt x="18230" y="9116"/>
                  </a:cubicBezTo>
                  <a:lnTo>
                    <a:pt x="18230" y="9108"/>
                  </a:lnTo>
                  <a:cubicBezTo>
                    <a:pt x="18413" y="7922"/>
                    <a:pt x="18559" y="6850"/>
                    <a:pt x="18673" y="5960"/>
                  </a:cubicBezTo>
                  <a:cubicBezTo>
                    <a:pt x="18685" y="5838"/>
                    <a:pt x="18697" y="5716"/>
                    <a:pt x="18697" y="5594"/>
                  </a:cubicBezTo>
                  <a:cubicBezTo>
                    <a:pt x="18726" y="4640"/>
                    <a:pt x="18360" y="3714"/>
                    <a:pt x="17694" y="3031"/>
                  </a:cubicBezTo>
                  <a:cubicBezTo>
                    <a:pt x="17337" y="2662"/>
                    <a:pt x="16906" y="2373"/>
                    <a:pt x="16423" y="2191"/>
                  </a:cubicBezTo>
                  <a:cubicBezTo>
                    <a:pt x="16175" y="2093"/>
                    <a:pt x="15931" y="1996"/>
                    <a:pt x="15688" y="1910"/>
                  </a:cubicBezTo>
                  <a:cubicBezTo>
                    <a:pt x="14839" y="1597"/>
                    <a:pt x="14026" y="1338"/>
                    <a:pt x="13250" y="1118"/>
                  </a:cubicBezTo>
                  <a:cubicBezTo>
                    <a:pt x="10801" y="420"/>
                    <a:pt x="8717" y="135"/>
                    <a:pt x="7162" y="30"/>
                  </a:cubicBezTo>
                  <a:lnTo>
                    <a:pt x="7109" y="30"/>
                  </a:lnTo>
                  <a:cubicBezTo>
                    <a:pt x="6999" y="17"/>
                    <a:pt x="6889" y="9"/>
                    <a:pt x="6784" y="5"/>
                  </a:cubicBezTo>
                  <a:cubicBezTo>
                    <a:pt x="6725" y="2"/>
                    <a:pt x="6666" y="1"/>
                    <a:pt x="6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6268470" y="825706"/>
              <a:ext cx="273450" cy="98038"/>
            </a:xfrm>
            <a:custGeom>
              <a:avLst/>
              <a:gdLst/>
              <a:ahLst/>
              <a:cxnLst/>
              <a:rect l="l" t="t" r="r" b="b"/>
              <a:pathLst>
                <a:path w="13564" h="4863" extrusionOk="0">
                  <a:moveTo>
                    <a:pt x="11126" y="0"/>
                  </a:moveTo>
                  <a:lnTo>
                    <a:pt x="5310" y="1727"/>
                  </a:lnTo>
                  <a:lnTo>
                    <a:pt x="4879" y="1856"/>
                  </a:lnTo>
                  <a:lnTo>
                    <a:pt x="4855" y="1861"/>
                  </a:lnTo>
                  <a:lnTo>
                    <a:pt x="4103" y="2088"/>
                  </a:lnTo>
                  <a:lnTo>
                    <a:pt x="2974" y="2425"/>
                  </a:lnTo>
                  <a:lnTo>
                    <a:pt x="2255" y="2632"/>
                  </a:lnTo>
                  <a:lnTo>
                    <a:pt x="500" y="3156"/>
                  </a:lnTo>
                  <a:cubicBezTo>
                    <a:pt x="322" y="3733"/>
                    <a:pt x="159" y="4302"/>
                    <a:pt x="1" y="4862"/>
                  </a:cubicBezTo>
                  <a:lnTo>
                    <a:pt x="1784" y="4326"/>
                  </a:lnTo>
                  <a:lnTo>
                    <a:pt x="4526" y="3506"/>
                  </a:lnTo>
                  <a:lnTo>
                    <a:pt x="4964" y="3376"/>
                  </a:lnTo>
                  <a:lnTo>
                    <a:pt x="7154" y="2722"/>
                  </a:lnTo>
                  <a:lnTo>
                    <a:pt x="7592" y="2588"/>
                  </a:lnTo>
                  <a:lnTo>
                    <a:pt x="8673" y="2263"/>
                  </a:lnTo>
                  <a:lnTo>
                    <a:pt x="13564" y="796"/>
                  </a:lnTo>
                  <a:cubicBezTo>
                    <a:pt x="12715" y="484"/>
                    <a:pt x="11902" y="220"/>
                    <a:pt x="1112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6226879" y="1034934"/>
              <a:ext cx="358606" cy="138076"/>
            </a:xfrm>
            <a:custGeom>
              <a:avLst/>
              <a:gdLst/>
              <a:ahLst/>
              <a:cxnLst/>
              <a:rect l="l" t="t" r="r" b="b"/>
              <a:pathLst>
                <a:path w="17788" h="6849" extrusionOk="0">
                  <a:moveTo>
                    <a:pt x="17787" y="0"/>
                  </a:moveTo>
                  <a:lnTo>
                    <a:pt x="130" y="5240"/>
                  </a:lnTo>
                  <a:lnTo>
                    <a:pt x="0" y="6849"/>
                  </a:lnTo>
                  <a:lnTo>
                    <a:pt x="0" y="6849"/>
                  </a:lnTo>
                  <a:lnTo>
                    <a:pt x="17503" y="1593"/>
                  </a:lnTo>
                  <a:lnTo>
                    <a:pt x="17787"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6234661" y="915945"/>
              <a:ext cx="367940" cy="178698"/>
            </a:xfrm>
            <a:custGeom>
              <a:avLst/>
              <a:gdLst/>
              <a:ahLst/>
              <a:cxnLst/>
              <a:rect l="l" t="t" r="r" b="b"/>
              <a:pathLst>
                <a:path w="18251" h="8864" extrusionOk="0">
                  <a:moveTo>
                    <a:pt x="18250" y="0"/>
                  </a:moveTo>
                  <a:lnTo>
                    <a:pt x="573" y="5244"/>
                  </a:lnTo>
                  <a:cubicBezTo>
                    <a:pt x="329" y="6540"/>
                    <a:pt x="142" y="7759"/>
                    <a:pt x="0" y="8864"/>
                  </a:cubicBezTo>
                  <a:lnTo>
                    <a:pt x="17783" y="3522"/>
                  </a:lnTo>
                  <a:lnTo>
                    <a:pt x="17783" y="3518"/>
                  </a:lnTo>
                  <a:cubicBezTo>
                    <a:pt x="17966" y="2328"/>
                    <a:pt x="18112" y="1256"/>
                    <a:pt x="18226" y="370"/>
                  </a:cubicBezTo>
                  <a:cubicBezTo>
                    <a:pt x="18238" y="248"/>
                    <a:pt x="18246" y="126"/>
                    <a:pt x="18250"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6306150" y="934493"/>
              <a:ext cx="103360" cy="104187"/>
            </a:xfrm>
            <a:custGeom>
              <a:avLst/>
              <a:gdLst/>
              <a:ahLst/>
              <a:cxnLst/>
              <a:rect l="l" t="t" r="r" b="b"/>
              <a:pathLst>
                <a:path w="5127" h="5168" extrusionOk="0">
                  <a:moveTo>
                    <a:pt x="1516" y="0"/>
                  </a:moveTo>
                  <a:cubicBezTo>
                    <a:pt x="1121" y="0"/>
                    <a:pt x="788" y="184"/>
                    <a:pt x="675" y="470"/>
                  </a:cubicBezTo>
                  <a:cubicBezTo>
                    <a:pt x="142" y="1814"/>
                    <a:pt x="25" y="3134"/>
                    <a:pt x="8" y="3853"/>
                  </a:cubicBezTo>
                  <a:cubicBezTo>
                    <a:pt x="0" y="4198"/>
                    <a:pt x="301" y="4540"/>
                    <a:pt x="744" y="4670"/>
                  </a:cubicBezTo>
                  <a:cubicBezTo>
                    <a:pt x="1666" y="4946"/>
                    <a:pt x="2770" y="5092"/>
                    <a:pt x="3494" y="5161"/>
                  </a:cubicBezTo>
                  <a:cubicBezTo>
                    <a:pt x="3537" y="5165"/>
                    <a:pt x="3580" y="5167"/>
                    <a:pt x="3622" y="5167"/>
                  </a:cubicBezTo>
                  <a:cubicBezTo>
                    <a:pt x="4038" y="5167"/>
                    <a:pt x="4389" y="4971"/>
                    <a:pt x="4489" y="4661"/>
                  </a:cubicBezTo>
                  <a:cubicBezTo>
                    <a:pt x="4834" y="3569"/>
                    <a:pt x="5013" y="2216"/>
                    <a:pt x="5090" y="1465"/>
                  </a:cubicBezTo>
                  <a:cubicBezTo>
                    <a:pt x="5126" y="1120"/>
                    <a:pt x="4838" y="770"/>
                    <a:pt x="4399" y="616"/>
                  </a:cubicBezTo>
                  <a:cubicBezTo>
                    <a:pt x="3510" y="303"/>
                    <a:pt x="2584" y="96"/>
                    <a:pt x="1645" y="7"/>
                  </a:cubicBezTo>
                  <a:cubicBezTo>
                    <a:pt x="1602" y="2"/>
                    <a:pt x="1558"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6433968" y="958747"/>
              <a:ext cx="103380" cy="104247"/>
            </a:xfrm>
            <a:custGeom>
              <a:avLst/>
              <a:gdLst/>
              <a:ahLst/>
              <a:cxnLst/>
              <a:rect l="l" t="t" r="r" b="b"/>
              <a:pathLst>
                <a:path w="5128" h="5171" extrusionOk="0">
                  <a:moveTo>
                    <a:pt x="1527" y="0"/>
                  </a:moveTo>
                  <a:cubicBezTo>
                    <a:pt x="1130" y="0"/>
                    <a:pt x="790" y="185"/>
                    <a:pt x="675" y="473"/>
                  </a:cubicBezTo>
                  <a:cubicBezTo>
                    <a:pt x="143" y="1813"/>
                    <a:pt x="29" y="3138"/>
                    <a:pt x="9" y="3852"/>
                  </a:cubicBezTo>
                  <a:cubicBezTo>
                    <a:pt x="1" y="4202"/>
                    <a:pt x="306" y="4539"/>
                    <a:pt x="744" y="4673"/>
                  </a:cubicBezTo>
                  <a:cubicBezTo>
                    <a:pt x="1670" y="4949"/>
                    <a:pt x="2771" y="5091"/>
                    <a:pt x="3498" y="5164"/>
                  </a:cubicBezTo>
                  <a:cubicBezTo>
                    <a:pt x="3541" y="5169"/>
                    <a:pt x="3583" y="5171"/>
                    <a:pt x="3625" y="5171"/>
                  </a:cubicBezTo>
                  <a:cubicBezTo>
                    <a:pt x="4041" y="5171"/>
                    <a:pt x="4390" y="4971"/>
                    <a:pt x="4489" y="4665"/>
                  </a:cubicBezTo>
                  <a:cubicBezTo>
                    <a:pt x="4839" y="3572"/>
                    <a:pt x="5013" y="2220"/>
                    <a:pt x="5090" y="1468"/>
                  </a:cubicBezTo>
                  <a:cubicBezTo>
                    <a:pt x="5127" y="1119"/>
                    <a:pt x="4843" y="774"/>
                    <a:pt x="4400" y="619"/>
                  </a:cubicBezTo>
                  <a:cubicBezTo>
                    <a:pt x="3510" y="306"/>
                    <a:pt x="2584" y="99"/>
                    <a:pt x="1646" y="6"/>
                  </a:cubicBezTo>
                  <a:cubicBezTo>
                    <a:pt x="1606" y="2"/>
                    <a:pt x="1566" y="0"/>
                    <a:pt x="1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6284276" y="1065518"/>
              <a:ext cx="103360" cy="104207"/>
            </a:xfrm>
            <a:custGeom>
              <a:avLst/>
              <a:gdLst/>
              <a:ahLst/>
              <a:cxnLst/>
              <a:rect l="l" t="t" r="r" b="b"/>
              <a:pathLst>
                <a:path w="5127" h="5169" extrusionOk="0">
                  <a:moveTo>
                    <a:pt x="1516" y="0"/>
                  </a:moveTo>
                  <a:cubicBezTo>
                    <a:pt x="1121" y="0"/>
                    <a:pt x="789" y="184"/>
                    <a:pt x="675" y="470"/>
                  </a:cubicBezTo>
                  <a:cubicBezTo>
                    <a:pt x="143" y="1814"/>
                    <a:pt x="29" y="3134"/>
                    <a:pt x="9" y="3853"/>
                  </a:cubicBezTo>
                  <a:cubicBezTo>
                    <a:pt x="1" y="4203"/>
                    <a:pt x="301" y="4540"/>
                    <a:pt x="748" y="4670"/>
                  </a:cubicBezTo>
                  <a:cubicBezTo>
                    <a:pt x="1670" y="4946"/>
                    <a:pt x="2771" y="5092"/>
                    <a:pt x="3498" y="5161"/>
                  </a:cubicBezTo>
                  <a:cubicBezTo>
                    <a:pt x="3544" y="5166"/>
                    <a:pt x="3589" y="5168"/>
                    <a:pt x="3634" y="5168"/>
                  </a:cubicBezTo>
                  <a:cubicBezTo>
                    <a:pt x="4047" y="5168"/>
                    <a:pt x="4394" y="4969"/>
                    <a:pt x="4489" y="4662"/>
                  </a:cubicBezTo>
                  <a:cubicBezTo>
                    <a:pt x="4838" y="3569"/>
                    <a:pt x="5017" y="2216"/>
                    <a:pt x="5090" y="1469"/>
                  </a:cubicBezTo>
                  <a:cubicBezTo>
                    <a:pt x="5127" y="1120"/>
                    <a:pt x="4843" y="770"/>
                    <a:pt x="4404" y="616"/>
                  </a:cubicBezTo>
                  <a:cubicBezTo>
                    <a:pt x="3510" y="303"/>
                    <a:pt x="2584" y="100"/>
                    <a:pt x="1646" y="7"/>
                  </a:cubicBezTo>
                  <a:cubicBezTo>
                    <a:pt x="1602" y="2"/>
                    <a:pt x="1559"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6412114" y="1089832"/>
              <a:ext cx="103360" cy="104187"/>
            </a:xfrm>
            <a:custGeom>
              <a:avLst/>
              <a:gdLst/>
              <a:ahLst/>
              <a:cxnLst/>
              <a:rect l="l" t="t" r="r" b="b"/>
              <a:pathLst>
                <a:path w="5127" h="5168" extrusionOk="0">
                  <a:moveTo>
                    <a:pt x="1517" y="1"/>
                  </a:moveTo>
                  <a:cubicBezTo>
                    <a:pt x="1125" y="1"/>
                    <a:pt x="792" y="184"/>
                    <a:pt x="679" y="470"/>
                  </a:cubicBezTo>
                  <a:cubicBezTo>
                    <a:pt x="143" y="1815"/>
                    <a:pt x="29" y="3135"/>
                    <a:pt x="8" y="3854"/>
                  </a:cubicBezTo>
                  <a:cubicBezTo>
                    <a:pt x="0" y="4199"/>
                    <a:pt x="305" y="4540"/>
                    <a:pt x="748" y="4670"/>
                  </a:cubicBezTo>
                  <a:cubicBezTo>
                    <a:pt x="1670" y="4946"/>
                    <a:pt x="2771" y="5092"/>
                    <a:pt x="3498" y="5162"/>
                  </a:cubicBezTo>
                  <a:cubicBezTo>
                    <a:pt x="3541" y="5166"/>
                    <a:pt x="3584" y="5168"/>
                    <a:pt x="3626" y="5168"/>
                  </a:cubicBezTo>
                  <a:cubicBezTo>
                    <a:pt x="4043" y="5168"/>
                    <a:pt x="4393" y="4972"/>
                    <a:pt x="4489" y="4662"/>
                  </a:cubicBezTo>
                  <a:cubicBezTo>
                    <a:pt x="4838" y="3569"/>
                    <a:pt x="5017" y="2217"/>
                    <a:pt x="5090" y="1465"/>
                  </a:cubicBezTo>
                  <a:cubicBezTo>
                    <a:pt x="5127" y="1120"/>
                    <a:pt x="4842" y="771"/>
                    <a:pt x="4403" y="616"/>
                  </a:cubicBezTo>
                  <a:cubicBezTo>
                    <a:pt x="3510" y="304"/>
                    <a:pt x="2584" y="100"/>
                    <a:pt x="1645" y="7"/>
                  </a:cubicBezTo>
                  <a:cubicBezTo>
                    <a:pt x="1602" y="3"/>
                    <a:pt x="1559" y="1"/>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6578439" y="1034511"/>
              <a:ext cx="35965" cy="59069"/>
            </a:xfrm>
            <a:custGeom>
              <a:avLst/>
              <a:gdLst/>
              <a:ahLst/>
              <a:cxnLst/>
              <a:rect l="l" t="t" r="r" b="b"/>
              <a:pathLst>
                <a:path w="1784" h="2930" extrusionOk="0">
                  <a:moveTo>
                    <a:pt x="1119" y="1"/>
                  </a:moveTo>
                  <a:cubicBezTo>
                    <a:pt x="738" y="1"/>
                    <a:pt x="326" y="561"/>
                    <a:pt x="171" y="1313"/>
                  </a:cubicBezTo>
                  <a:cubicBezTo>
                    <a:pt x="0" y="2117"/>
                    <a:pt x="187" y="2836"/>
                    <a:pt x="585" y="2922"/>
                  </a:cubicBezTo>
                  <a:cubicBezTo>
                    <a:pt x="610" y="2927"/>
                    <a:pt x="635" y="2929"/>
                    <a:pt x="661" y="2929"/>
                  </a:cubicBezTo>
                  <a:cubicBezTo>
                    <a:pt x="1040" y="2929"/>
                    <a:pt x="1457" y="2372"/>
                    <a:pt x="1613" y="1618"/>
                  </a:cubicBezTo>
                  <a:cubicBezTo>
                    <a:pt x="1783" y="813"/>
                    <a:pt x="1596" y="90"/>
                    <a:pt x="1198" y="9"/>
                  </a:cubicBezTo>
                  <a:cubicBezTo>
                    <a:pt x="1172" y="4"/>
                    <a:pt x="1146"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6673657" y="1296137"/>
              <a:ext cx="27216" cy="22922"/>
            </a:xfrm>
            <a:custGeom>
              <a:avLst/>
              <a:gdLst/>
              <a:ahLst/>
              <a:cxnLst/>
              <a:rect l="l" t="t" r="r" b="b"/>
              <a:pathLst>
                <a:path w="1350" h="1137" extrusionOk="0">
                  <a:moveTo>
                    <a:pt x="723" y="1"/>
                  </a:moveTo>
                  <a:cubicBezTo>
                    <a:pt x="292" y="1"/>
                    <a:pt x="0" y="493"/>
                    <a:pt x="253" y="879"/>
                  </a:cubicBezTo>
                  <a:cubicBezTo>
                    <a:pt x="369" y="1055"/>
                    <a:pt x="549" y="1136"/>
                    <a:pt x="727" y="1136"/>
                  </a:cubicBezTo>
                  <a:cubicBezTo>
                    <a:pt x="978" y="1136"/>
                    <a:pt x="1225" y="974"/>
                    <a:pt x="1285" y="684"/>
                  </a:cubicBezTo>
                  <a:cubicBezTo>
                    <a:pt x="1350" y="380"/>
                    <a:pt x="1155" y="79"/>
                    <a:pt x="846" y="14"/>
                  </a:cubicBezTo>
                  <a:cubicBezTo>
                    <a:pt x="804" y="5"/>
                    <a:pt x="763"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6732526" y="1214849"/>
              <a:ext cx="27236" cy="22922"/>
            </a:xfrm>
            <a:custGeom>
              <a:avLst/>
              <a:gdLst/>
              <a:ahLst/>
              <a:cxnLst/>
              <a:rect l="l" t="t" r="r" b="b"/>
              <a:pathLst>
                <a:path w="1351" h="1137" extrusionOk="0">
                  <a:moveTo>
                    <a:pt x="726" y="0"/>
                  </a:moveTo>
                  <a:cubicBezTo>
                    <a:pt x="294" y="0"/>
                    <a:pt x="0" y="490"/>
                    <a:pt x="253" y="878"/>
                  </a:cubicBezTo>
                  <a:cubicBezTo>
                    <a:pt x="368" y="1055"/>
                    <a:pt x="547" y="1137"/>
                    <a:pt x="725" y="1137"/>
                  </a:cubicBezTo>
                  <a:cubicBezTo>
                    <a:pt x="976" y="1137"/>
                    <a:pt x="1223" y="974"/>
                    <a:pt x="1285" y="687"/>
                  </a:cubicBezTo>
                  <a:cubicBezTo>
                    <a:pt x="1350" y="378"/>
                    <a:pt x="1151" y="78"/>
                    <a:pt x="847" y="13"/>
                  </a:cubicBezTo>
                  <a:cubicBezTo>
                    <a:pt x="806" y="4"/>
                    <a:pt x="765"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6763795" y="1121404"/>
              <a:ext cx="27236" cy="22962"/>
            </a:xfrm>
            <a:custGeom>
              <a:avLst/>
              <a:gdLst/>
              <a:ahLst/>
              <a:cxnLst/>
              <a:rect l="l" t="t" r="r" b="b"/>
              <a:pathLst>
                <a:path w="1351" h="1139" extrusionOk="0">
                  <a:moveTo>
                    <a:pt x="727" y="1"/>
                  </a:moveTo>
                  <a:cubicBezTo>
                    <a:pt x="294" y="1"/>
                    <a:pt x="1" y="491"/>
                    <a:pt x="254" y="878"/>
                  </a:cubicBezTo>
                  <a:cubicBezTo>
                    <a:pt x="369" y="1056"/>
                    <a:pt x="549" y="1138"/>
                    <a:pt x="727" y="1138"/>
                  </a:cubicBezTo>
                  <a:cubicBezTo>
                    <a:pt x="977" y="1138"/>
                    <a:pt x="1224" y="976"/>
                    <a:pt x="1286" y="687"/>
                  </a:cubicBezTo>
                  <a:cubicBezTo>
                    <a:pt x="1351" y="379"/>
                    <a:pt x="1152" y="78"/>
                    <a:pt x="847" y="13"/>
                  </a:cubicBezTo>
                  <a:cubicBezTo>
                    <a:pt x="806" y="5"/>
                    <a:pt x="766"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6782484" y="1032535"/>
              <a:ext cx="27135" cy="22902"/>
            </a:xfrm>
            <a:custGeom>
              <a:avLst/>
              <a:gdLst/>
              <a:ahLst/>
              <a:cxnLst/>
              <a:rect l="l" t="t" r="r" b="b"/>
              <a:pathLst>
                <a:path w="1346" h="1136" extrusionOk="0">
                  <a:moveTo>
                    <a:pt x="722" y="0"/>
                  </a:moveTo>
                  <a:cubicBezTo>
                    <a:pt x="292" y="0"/>
                    <a:pt x="1" y="489"/>
                    <a:pt x="253" y="879"/>
                  </a:cubicBezTo>
                  <a:cubicBezTo>
                    <a:pt x="368" y="1054"/>
                    <a:pt x="547" y="1136"/>
                    <a:pt x="725" y="1136"/>
                  </a:cubicBezTo>
                  <a:cubicBezTo>
                    <a:pt x="975" y="1136"/>
                    <a:pt x="1223" y="974"/>
                    <a:pt x="1285" y="684"/>
                  </a:cubicBezTo>
                  <a:cubicBezTo>
                    <a:pt x="1346" y="375"/>
                    <a:pt x="1151" y="75"/>
                    <a:pt x="846" y="14"/>
                  </a:cubicBezTo>
                  <a:cubicBezTo>
                    <a:pt x="804" y="5"/>
                    <a:pt x="762"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6699382" y="921349"/>
              <a:ext cx="218917" cy="84813"/>
            </a:xfrm>
            <a:custGeom>
              <a:avLst/>
              <a:gdLst/>
              <a:ahLst/>
              <a:cxnLst/>
              <a:rect l="l" t="t" r="r" b="b"/>
              <a:pathLst>
                <a:path w="10859" h="4207" extrusionOk="0">
                  <a:moveTo>
                    <a:pt x="1185" y="0"/>
                  </a:moveTo>
                  <a:cubicBezTo>
                    <a:pt x="655" y="0"/>
                    <a:pt x="194" y="381"/>
                    <a:pt x="98" y="910"/>
                  </a:cubicBezTo>
                  <a:cubicBezTo>
                    <a:pt x="1" y="1410"/>
                    <a:pt x="25" y="1926"/>
                    <a:pt x="167" y="2413"/>
                  </a:cubicBezTo>
                  <a:cubicBezTo>
                    <a:pt x="289" y="2795"/>
                    <a:pt x="618" y="3079"/>
                    <a:pt x="1016" y="3148"/>
                  </a:cubicBezTo>
                  <a:cubicBezTo>
                    <a:pt x="3157" y="3526"/>
                    <a:pt x="7747" y="4022"/>
                    <a:pt x="9485" y="4201"/>
                  </a:cubicBezTo>
                  <a:cubicBezTo>
                    <a:pt x="9524" y="4205"/>
                    <a:pt x="9562" y="4207"/>
                    <a:pt x="9600" y="4207"/>
                  </a:cubicBezTo>
                  <a:cubicBezTo>
                    <a:pt x="10052" y="4207"/>
                    <a:pt x="10462" y="3924"/>
                    <a:pt x="10627" y="3494"/>
                  </a:cubicBezTo>
                  <a:cubicBezTo>
                    <a:pt x="10793" y="3035"/>
                    <a:pt x="10858" y="2543"/>
                    <a:pt x="10821" y="2052"/>
                  </a:cubicBezTo>
                  <a:cubicBezTo>
                    <a:pt x="10777" y="1556"/>
                    <a:pt x="10407" y="1154"/>
                    <a:pt x="9916" y="1073"/>
                  </a:cubicBezTo>
                  <a:cubicBezTo>
                    <a:pt x="6914" y="545"/>
                    <a:pt x="2994" y="159"/>
                    <a:pt x="1280" y="5"/>
                  </a:cubicBezTo>
                  <a:cubicBezTo>
                    <a:pt x="1248" y="2"/>
                    <a:pt x="1217"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6588922" y="1036729"/>
              <a:ext cx="35965" cy="59049"/>
            </a:xfrm>
            <a:custGeom>
              <a:avLst/>
              <a:gdLst/>
              <a:ahLst/>
              <a:cxnLst/>
              <a:rect l="l" t="t" r="r" b="b"/>
              <a:pathLst>
                <a:path w="1784" h="2929" extrusionOk="0">
                  <a:moveTo>
                    <a:pt x="1120" y="1"/>
                  </a:moveTo>
                  <a:cubicBezTo>
                    <a:pt x="741" y="1"/>
                    <a:pt x="326" y="561"/>
                    <a:pt x="171" y="1313"/>
                  </a:cubicBezTo>
                  <a:cubicBezTo>
                    <a:pt x="0" y="2117"/>
                    <a:pt x="187" y="2836"/>
                    <a:pt x="589" y="2921"/>
                  </a:cubicBezTo>
                  <a:cubicBezTo>
                    <a:pt x="614" y="2926"/>
                    <a:pt x="639" y="2929"/>
                    <a:pt x="664" y="2929"/>
                  </a:cubicBezTo>
                  <a:cubicBezTo>
                    <a:pt x="1043" y="2929"/>
                    <a:pt x="1456" y="2367"/>
                    <a:pt x="1613" y="1613"/>
                  </a:cubicBezTo>
                  <a:cubicBezTo>
                    <a:pt x="1783" y="813"/>
                    <a:pt x="1596" y="94"/>
                    <a:pt x="1198" y="9"/>
                  </a:cubicBezTo>
                  <a:cubicBezTo>
                    <a:pt x="1172" y="3"/>
                    <a:pt x="1146"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25" y="2347588"/>
            <a:ext cx="44004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953913"/>
            <a:ext cx="14346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713225" y="4009738"/>
            <a:ext cx="44004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0" name="Google Shape;70;p6"/>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6"/>
          <p:cNvGrpSpPr/>
          <p:nvPr/>
        </p:nvGrpSpPr>
        <p:grpSpPr>
          <a:xfrm>
            <a:off x="7381585" y="3203176"/>
            <a:ext cx="1633678" cy="1796833"/>
            <a:chOff x="7381585" y="3203176"/>
            <a:chExt cx="1633678" cy="1796833"/>
          </a:xfrm>
        </p:grpSpPr>
        <p:sp>
          <p:nvSpPr>
            <p:cNvPr id="72" name="Google Shape;72;p6"/>
            <p:cNvSpPr/>
            <p:nvPr/>
          </p:nvSpPr>
          <p:spPr>
            <a:xfrm>
              <a:off x="7381585" y="4856383"/>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8745474" y="320317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755765" y="4443792"/>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8329812" y="470651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755774" y="36423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7836738" y="48718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8462250" y="43144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6"/>
            <p:cNvCxnSpPr>
              <a:stCxn id="72" idx="6"/>
              <a:endCxn id="77" idx="2"/>
            </p:cNvCxnSpPr>
            <p:nvPr/>
          </p:nvCxnSpPr>
          <p:spPr>
            <a:xfrm>
              <a:off x="7505485" y="4918633"/>
              <a:ext cx="331200" cy="3300"/>
            </a:xfrm>
            <a:prstGeom prst="straightConnector1">
              <a:avLst/>
            </a:prstGeom>
            <a:noFill/>
            <a:ln w="19050" cap="flat" cmpd="sng">
              <a:solidFill>
                <a:schemeClr val="dk2"/>
              </a:solidFill>
              <a:prstDash val="solid"/>
              <a:round/>
              <a:headEnd type="none" w="med" len="med"/>
              <a:tailEnd type="none" w="med" len="med"/>
            </a:ln>
          </p:spPr>
        </p:cxnSp>
        <p:cxnSp>
          <p:nvCxnSpPr>
            <p:cNvPr id="80" name="Google Shape;80;p6"/>
            <p:cNvCxnSpPr>
              <a:stCxn id="77" idx="6"/>
              <a:endCxn id="75" idx="2"/>
            </p:cNvCxnSpPr>
            <p:nvPr/>
          </p:nvCxnSpPr>
          <p:spPr>
            <a:xfrm rot="10800000" flipH="1">
              <a:off x="7936638" y="4786634"/>
              <a:ext cx="393300" cy="135300"/>
            </a:xfrm>
            <a:prstGeom prst="straightConnector1">
              <a:avLst/>
            </a:prstGeom>
            <a:noFill/>
            <a:ln w="19050" cap="flat" cmpd="sng">
              <a:solidFill>
                <a:schemeClr val="dk2"/>
              </a:solidFill>
              <a:prstDash val="solid"/>
              <a:round/>
              <a:headEnd type="none" w="med" len="med"/>
              <a:tailEnd type="none" w="med" len="med"/>
            </a:ln>
          </p:spPr>
        </p:cxnSp>
        <p:cxnSp>
          <p:nvCxnSpPr>
            <p:cNvPr id="81" name="Google Shape;81;p6"/>
            <p:cNvCxnSpPr>
              <a:stCxn id="75" idx="7"/>
              <a:endCxn id="74" idx="3"/>
            </p:cNvCxnSpPr>
            <p:nvPr/>
          </p:nvCxnSpPr>
          <p:spPr>
            <a:xfrm rot="10800000" flipH="1">
              <a:off x="8466039" y="4580577"/>
              <a:ext cx="313200" cy="149400"/>
            </a:xfrm>
            <a:prstGeom prst="straightConnector1">
              <a:avLst/>
            </a:prstGeom>
            <a:noFill/>
            <a:ln w="19050" cap="flat" cmpd="sng">
              <a:solidFill>
                <a:schemeClr val="dk2"/>
              </a:solidFill>
              <a:prstDash val="solid"/>
              <a:round/>
              <a:headEnd type="none" w="med" len="med"/>
              <a:tailEnd type="none" w="med" len="med"/>
            </a:ln>
          </p:spPr>
        </p:cxnSp>
        <p:cxnSp>
          <p:nvCxnSpPr>
            <p:cNvPr id="82" name="Google Shape;82;p6"/>
            <p:cNvCxnSpPr>
              <a:stCxn id="74" idx="1"/>
              <a:endCxn id="78" idx="6"/>
            </p:cNvCxnSpPr>
            <p:nvPr/>
          </p:nvCxnSpPr>
          <p:spPr>
            <a:xfrm rot="10800000">
              <a:off x="8562238" y="4364652"/>
              <a:ext cx="216900" cy="102600"/>
            </a:xfrm>
            <a:prstGeom prst="straightConnector1">
              <a:avLst/>
            </a:prstGeom>
            <a:noFill/>
            <a:ln w="19050" cap="flat" cmpd="sng">
              <a:solidFill>
                <a:schemeClr val="dk2"/>
              </a:solidFill>
              <a:prstDash val="solid"/>
              <a:round/>
              <a:headEnd type="none" w="med" len="med"/>
              <a:tailEnd type="none" w="med" len="med"/>
            </a:ln>
          </p:spPr>
        </p:cxnSp>
        <p:cxnSp>
          <p:nvCxnSpPr>
            <p:cNvPr id="83" name="Google Shape;83;p6"/>
            <p:cNvCxnSpPr>
              <a:stCxn id="74" idx="0"/>
              <a:endCxn id="76" idx="4"/>
            </p:cNvCxnSpPr>
            <p:nvPr/>
          </p:nvCxnSpPr>
          <p:spPr>
            <a:xfrm rot="10800000">
              <a:off x="8835565" y="3802692"/>
              <a:ext cx="0" cy="641100"/>
            </a:xfrm>
            <a:prstGeom prst="straightConnector1">
              <a:avLst/>
            </a:prstGeom>
            <a:noFill/>
            <a:ln w="19050" cap="flat" cmpd="sng">
              <a:solidFill>
                <a:schemeClr val="dk2"/>
              </a:solidFill>
              <a:prstDash val="solid"/>
              <a:round/>
              <a:headEnd type="none" w="med" len="med"/>
              <a:tailEnd type="none" w="med" len="med"/>
            </a:ln>
          </p:spPr>
        </p:cxnSp>
        <p:cxnSp>
          <p:nvCxnSpPr>
            <p:cNvPr id="84" name="Google Shape;84;p6"/>
            <p:cNvCxnSpPr>
              <a:stCxn id="73" idx="4"/>
              <a:endCxn id="76" idx="0"/>
            </p:cNvCxnSpPr>
            <p:nvPr/>
          </p:nvCxnSpPr>
          <p:spPr>
            <a:xfrm>
              <a:off x="8795424" y="3303376"/>
              <a:ext cx="40200" cy="339000"/>
            </a:xfrm>
            <a:prstGeom prst="straightConnector1">
              <a:avLst/>
            </a:prstGeom>
            <a:noFill/>
            <a:ln w="19050" cap="flat" cmpd="sng">
              <a:solidFill>
                <a:schemeClr val="dk2"/>
              </a:solidFill>
              <a:prstDash val="solid"/>
              <a:round/>
              <a:headEnd type="none" w="med" len="med"/>
              <a:tailEnd type="none" w="med" len="med"/>
            </a:ln>
          </p:spPr>
        </p:cxnSp>
        <p:sp>
          <p:nvSpPr>
            <p:cNvPr id="85" name="Google Shape;85;p6"/>
            <p:cNvSpPr/>
            <p:nvPr/>
          </p:nvSpPr>
          <p:spPr>
            <a:xfrm>
              <a:off x="8915363" y="489980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6"/>
            <p:cNvCxnSpPr>
              <a:stCxn id="74" idx="4"/>
              <a:endCxn id="85" idx="0"/>
            </p:cNvCxnSpPr>
            <p:nvPr/>
          </p:nvCxnSpPr>
          <p:spPr>
            <a:xfrm>
              <a:off x="8835565" y="4603992"/>
              <a:ext cx="129600" cy="295800"/>
            </a:xfrm>
            <a:prstGeom prst="straightConnector1">
              <a:avLst/>
            </a:prstGeom>
            <a:noFill/>
            <a:ln w="19050" cap="flat" cmpd="sng">
              <a:solidFill>
                <a:schemeClr val="dk2"/>
              </a:solidFill>
              <a:prstDash val="solid"/>
              <a:round/>
              <a:headEnd type="none" w="med" len="med"/>
              <a:tailEnd type="none" w="med" len="med"/>
            </a:ln>
          </p:spPr>
        </p:cxnSp>
      </p:grpSp>
      <p:grpSp>
        <p:nvGrpSpPr>
          <p:cNvPr id="87" name="Google Shape;87;p6"/>
          <p:cNvGrpSpPr/>
          <p:nvPr/>
        </p:nvGrpSpPr>
        <p:grpSpPr>
          <a:xfrm>
            <a:off x="7974246" y="4185019"/>
            <a:ext cx="823737" cy="736917"/>
            <a:chOff x="7974246" y="4185019"/>
            <a:chExt cx="823737" cy="736917"/>
          </a:xfrm>
        </p:grpSpPr>
        <p:sp>
          <p:nvSpPr>
            <p:cNvPr id="88" name="Google Shape;88;p6"/>
            <p:cNvSpPr/>
            <p:nvPr/>
          </p:nvSpPr>
          <p:spPr>
            <a:xfrm>
              <a:off x="7974246" y="4201806"/>
              <a:ext cx="823737" cy="720130"/>
            </a:xfrm>
            <a:custGeom>
              <a:avLst/>
              <a:gdLst/>
              <a:ahLst/>
              <a:cxnLst/>
              <a:rect l="l" t="t" r="r" b="b"/>
              <a:pathLst>
                <a:path w="50343" h="44011" extrusionOk="0">
                  <a:moveTo>
                    <a:pt x="45499" y="1"/>
                  </a:moveTo>
                  <a:cubicBezTo>
                    <a:pt x="45185" y="722"/>
                    <a:pt x="44958" y="1475"/>
                    <a:pt x="44817" y="2247"/>
                  </a:cubicBezTo>
                  <a:lnTo>
                    <a:pt x="42369" y="2139"/>
                  </a:lnTo>
                  <a:lnTo>
                    <a:pt x="24677" y="1346"/>
                  </a:lnTo>
                  <a:cubicBezTo>
                    <a:pt x="24645" y="1344"/>
                    <a:pt x="24613" y="1343"/>
                    <a:pt x="24581" y="1343"/>
                  </a:cubicBezTo>
                  <a:cubicBezTo>
                    <a:pt x="23850" y="1343"/>
                    <a:pt x="23172" y="1738"/>
                    <a:pt x="22813" y="2384"/>
                  </a:cubicBezTo>
                  <a:lnTo>
                    <a:pt x="4230" y="35572"/>
                  </a:lnTo>
                  <a:cubicBezTo>
                    <a:pt x="3749" y="35309"/>
                    <a:pt x="3200" y="35179"/>
                    <a:pt x="2673" y="35179"/>
                  </a:cubicBezTo>
                  <a:cubicBezTo>
                    <a:pt x="1736" y="35179"/>
                    <a:pt x="867" y="35591"/>
                    <a:pt x="567" y="36401"/>
                  </a:cubicBezTo>
                  <a:cubicBezTo>
                    <a:pt x="0" y="37930"/>
                    <a:pt x="740" y="39484"/>
                    <a:pt x="1919" y="40469"/>
                  </a:cubicBezTo>
                  <a:cubicBezTo>
                    <a:pt x="3094" y="41453"/>
                    <a:pt x="3938" y="41349"/>
                    <a:pt x="4010" y="41367"/>
                  </a:cubicBezTo>
                  <a:cubicBezTo>
                    <a:pt x="4010" y="41367"/>
                    <a:pt x="4018" y="41356"/>
                    <a:pt x="4018" y="41352"/>
                  </a:cubicBezTo>
                  <a:cubicBezTo>
                    <a:pt x="4083" y="41367"/>
                    <a:pt x="4144" y="41392"/>
                    <a:pt x="4216" y="41399"/>
                  </a:cubicBezTo>
                  <a:lnTo>
                    <a:pt x="28590" y="43999"/>
                  </a:lnTo>
                  <a:cubicBezTo>
                    <a:pt x="28662" y="44007"/>
                    <a:pt x="28734" y="44011"/>
                    <a:pt x="28805" y="44011"/>
                  </a:cubicBezTo>
                  <a:cubicBezTo>
                    <a:pt x="29576" y="44011"/>
                    <a:pt x="30288" y="43573"/>
                    <a:pt x="30635" y="42867"/>
                  </a:cubicBezTo>
                  <a:lnTo>
                    <a:pt x="49015" y="5284"/>
                  </a:lnTo>
                  <a:cubicBezTo>
                    <a:pt x="49040" y="5222"/>
                    <a:pt x="49058" y="5161"/>
                    <a:pt x="49076" y="5096"/>
                  </a:cubicBezTo>
                  <a:cubicBezTo>
                    <a:pt x="49091" y="5071"/>
                    <a:pt x="49105" y="5046"/>
                    <a:pt x="49120" y="5017"/>
                  </a:cubicBezTo>
                  <a:cubicBezTo>
                    <a:pt x="50342" y="2474"/>
                    <a:pt x="47064" y="80"/>
                    <a:pt x="454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437220" y="4201806"/>
              <a:ext cx="360728" cy="703326"/>
            </a:xfrm>
            <a:custGeom>
              <a:avLst/>
              <a:gdLst/>
              <a:ahLst/>
              <a:cxnLst/>
              <a:rect l="l" t="t" r="r" b="b"/>
              <a:pathLst>
                <a:path w="22046" h="42984" extrusionOk="0">
                  <a:moveTo>
                    <a:pt x="17202" y="1"/>
                  </a:moveTo>
                  <a:cubicBezTo>
                    <a:pt x="16888" y="722"/>
                    <a:pt x="16661" y="1475"/>
                    <a:pt x="16520" y="2247"/>
                  </a:cubicBezTo>
                  <a:lnTo>
                    <a:pt x="14072" y="2143"/>
                  </a:lnTo>
                  <a:cubicBezTo>
                    <a:pt x="10614" y="10916"/>
                    <a:pt x="1" y="41378"/>
                    <a:pt x="1" y="41378"/>
                  </a:cubicBezTo>
                  <a:cubicBezTo>
                    <a:pt x="1" y="41378"/>
                    <a:pt x="427" y="42983"/>
                    <a:pt x="1710" y="42983"/>
                  </a:cubicBezTo>
                  <a:cubicBezTo>
                    <a:pt x="1900" y="42983"/>
                    <a:pt x="2109" y="42948"/>
                    <a:pt x="2338" y="42867"/>
                  </a:cubicBezTo>
                  <a:lnTo>
                    <a:pt x="20718" y="5284"/>
                  </a:lnTo>
                  <a:cubicBezTo>
                    <a:pt x="20743" y="5222"/>
                    <a:pt x="20761" y="5161"/>
                    <a:pt x="20779" y="5096"/>
                  </a:cubicBezTo>
                  <a:cubicBezTo>
                    <a:pt x="20794" y="5071"/>
                    <a:pt x="20808" y="5046"/>
                    <a:pt x="20823" y="5017"/>
                  </a:cubicBezTo>
                  <a:cubicBezTo>
                    <a:pt x="22045" y="2474"/>
                    <a:pt x="18767" y="80"/>
                    <a:pt x="17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7974540" y="4185019"/>
              <a:ext cx="780720" cy="698155"/>
            </a:xfrm>
            <a:custGeom>
              <a:avLst/>
              <a:gdLst/>
              <a:ahLst/>
              <a:cxnLst/>
              <a:rect l="l" t="t" r="r" b="b"/>
              <a:pathLst>
                <a:path w="47714" h="42668" extrusionOk="0">
                  <a:moveTo>
                    <a:pt x="22650" y="1"/>
                  </a:moveTo>
                  <a:cubicBezTo>
                    <a:pt x="21915" y="1"/>
                    <a:pt x="21230" y="396"/>
                    <a:pt x="20869" y="1041"/>
                  </a:cubicBezTo>
                  <a:lnTo>
                    <a:pt x="711" y="37041"/>
                  </a:lnTo>
                  <a:cubicBezTo>
                    <a:pt x="0" y="38314"/>
                    <a:pt x="823" y="39901"/>
                    <a:pt x="2272" y="40056"/>
                  </a:cubicBezTo>
                  <a:lnTo>
                    <a:pt x="26646" y="42656"/>
                  </a:lnTo>
                  <a:cubicBezTo>
                    <a:pt x="26718" y="42664"/>
                    <a:pt x="26790" y="42667"/>
                    <a:pt x="26862" y="42667"/>
                  </a:cubicBezTo>
                  <a:cubicBezTo>
                    <a:pt x="27632" y="42667"/>
                    <a:pt x="28344" y="42230"/>
                    <a:pt x="28691" y="41527"/>
                  </a:cubicBezTo>
                  <a:lnTo>
                    <a:pt x="47068" y="3944"/>
                  </a:lnTo>
                  <a:cubicBezTo>
                    <a:pt x="47713" y="2628"/>
                    <a:pt x="46797" y="1084"/>
                    <a:pt x="45333" y="1016"/>
                  </a:cubicBezTo>
                  <a:lnTo>
                    <a:pt x="22737" y="2"/>
                  </a:lnTo>
                  <a:cubicBezTo>
                    <a:pt x="22708" y="1"/>
                    <a:pt x="22679" y="1"/>
                    <a:pt x="226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8027109" y="4219754"/>
              <a:ext cx="676508" cy="626455"/>
            </a:xfrm>
            <a:custGeom>
              <a:avLst/>
              <a:gdLst/>
              <a:ahLst/>
              <a:cxnLst/>
              <a:rect l="l" t="t" r="r" b="b"/>
              <a:pathLst>
                <a:path w="41345" h="38286" extrusionOk="0">
                  <a:moveTo>
                    <a:pt x="21235" y="0"/>
                  </a:moveTo>
                  <a:cubicBezTo>
                    <a:pt x="20103" y="0"/>
                    <a:pt x="19054" y="615"/>
                    <a:pt x="18496" y="1608"/>
                  </a:cubicBezTo>
                  <a:lnTo>
                    <a:pt x="17288" y="3765"/>
                  </a:lnTo>
                  <a:lnTo>
                    <a:pt x="13765" y="10050"/>
                  </a:lnTo>
                  <a:lnTo>
                    <a:pt x="9164" y="18258"/>
                  </a:lnTo>
                  <a:lnTo>
                    <a:pt x="909" y="32985"/>
                  </a:lnTo>
                  <a:lnTo>
                    <a:pt x="650" y="33450"/>
                  </a:lnTo>
                  <a:cubicBezTo>
                    <a:pt x="0" y="34612"/>
                    <a:pt x="747" y="36054"/>
                    <a:pt x="2067" y="36195"/>
                  </a:cubicBezTo>
                  <a:lnTo>
                    <a:pt x="4977" y="36505"/>
                  </a:lnTo>
                  <a:lnTo>
                    <a:pt x="14494" y="37522"/>
                  </a:lnTo>
                  <a:lnTo>
                    <a:pt x="21461" y="38268"/>
                  </a:lnTo>
                  <a:cubicBezTo>
                    <a:pt x="21570" y="38280"/>
                    <a:pt x="21679" y="38285"/>
                    <a:pt x="21788" y="38285"/>
                  </a:cubicBezTo>
                  <a:cubicBezTo>
                    <a:pt x="22976" y="38285"/>
                    <a:pt x="24076" y="37610"/>
                    <a:pt x="24605" y="36527"/>
                  </a:cubicBezTo>
                  <a:lnTo>
                    <a:pt x="26585" y="32480"/>
                  </a:lnTo>
                  <a:lnTo>
                    <a:pt x="30869" y="23735"/>
                  </a:lnTo>
                  <a:lnTo>
                    <a:pt x="36127" y="12989"/>
                  </a:lnTo>
                  <a:lnTo>
                    <a:pt x="40739" y="3573"/>
                  </a:lnTo>
                  <a:cubicBezTo>
                    <a:pt x="41345" y="2329"/>
                    <a:pt x="40479" y="869"/>
                    <a:pt x="39095" y="808"/>
                  </a:cubicBezTo>
                  <a:lnTo>
                    <a:pt x="37717" y="746"/>
                  </a:lnTo>
                  <a:lnTo>
                    <a:pt x="31331" y="454"/>
                  </a:lnTo>
                  <a:lnTo>
                    <a:pt x="23311" y="94"/>
                  </a:lnTo>
                  <a:lnTo>
                    <a:pt x="21378" y="3"/>
                  </a:lnTo>
                  <a:cubicBezTo>
                    <a:pt x="21330" y="1"/>
                    <a:pt x="21282" y="0"/>
                    <a:pt x="21235"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8467963" y="4197781"/>
              <a:ext cx="102986" cy="22695"/>
            </a:xfrm>
            <a:custGeom>
              <a:avLst/>
              <a:gdLst/>
              <a:ahLst/>
              <a:cxnLst/>
              <a:rect l="l" t="t" r="r" b="b"/>
              <a:pathLst>
                <a:path w="6294" h="1387" extrusionOk="0">
                  <a:moveTo>
                    <a:pt x="604" y="1"/>
                  </a:moveTo>
                  <a:cubicBezTo>
                    <a:pt x="289" y="1"/>
                    <a:pt x="26" y="250"/>
                    <a:pt x="11" y="564"/>
                  </a:cubicBezTo>
                  <a:cubicBezTo>
                    <a:pt x="1" y="888"/>
                    <a:pt x="253" y="1162"/>
                    <a:pt x="574" y="1177"/>
                  </a:cubicBezTo>
                  <a:lnTo>
                    <a:pt x="5669" y="1386"/>
                  </a:lnTo>
                  <a:cubicBezTo>
                    <a:pt x="5676" y="1386"/>
                    <a:pt x="5683" y="1386"/>
                    <a:pt x="5690" y="1386"/>
                  </a:cubicBezTo>
                  <a:cubicBezTo>
                    <a:pt x="6002" y="1386"/>
                    <a:pt x="6265" y="1141"/>
                    <a:pt x="6279" y="827"/>
                  </a:cubicBezTo>
                  <a:cubicBezTo>
                    <a:pt x="6293" y="503"/>
                    <a:pt x="6041" y="228"/>
                    <a:pt x="5716" y="214"/>
                  </a:cubicBezTo>
                  <a:lnTo>
                    <a:pt x="624" y="1"/>
                  </a:lnTo>
                  <a:cubicBezTo>
                    <a:pt x="618" y="1"/>
                    <a:pt x="61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136729" y="4826937"/>
              <a:ext cx="103166" cy="28029"/>
            </a:xfrm>
            <a:custGeom>
              <a:avLst/>
              <a:gdLst/>
              <a:ahLst/>
              <a:cxnLst/>
              <a:rect l="l" t="t" r="r" b="b"/>
              <a:pathLst>
                <a:path w="6305" h="1713" extrusionOk="0">
                  <a:moveTo>
                    <a:pt x="622" y="0"/>
                  </a:moveTo>
                  <a:cubicBezTo>
                    <a:pt x="323" y="0"/>
                    <a:pt x="67" y="225"/>
                    <a:pt x="33" y="526"/>
                  </a:cubicBezTo>
                  <a:cubicBezTo>
                    <a:pt x="1" y="851"/>
                    <a:pt x="235" y="1139"/>
                    <a:pt x="556" y="1172"/>
                  </a:cubicBezTo>
                  <a:lnTo>
                    <a:pt x="5626" y="1709"/>
                  </a:lnTo>
                  <a:cubicBezTo>
                    <a:pt x="5646" y="1711"/>
                    <a:pt x="5666" y="1712"/>
                    <a:pt x="5686" y="1712"/>
                  </a:cubicBezTo>
                  <a:cubicBezTo>
                    <a:pt x="5982" y="1712"/>
                    <a:pt x="6238" y="1487"/>
                    <a:pt x="6272" y="1186"/>
                  </a:cubicBezTo>
                  <a:cubicBezTo>
                    <a:pt x="6304" y="865"/>
                    <a:pt x="6070" y="577"/>
                    <a:pt x="5749" y="541"/>
                  </a:cubicBezTo>
                  <a:lnTo>
                    <a:pt x="682" y="3"/>
                  </a:lnTo>
                  <a:cubicBezTo>
                    <a:pt x="662" y="1"/>
                    <a:pt x="642"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8108523" y="4608023"/>
              <a:ext cx="423691" cy="225655"/>
            </a:xfrm>
            <a:custGeom>
              <a:avLst/>
              <a:gdLst/>
              <a:ahLst/>
              <a:cxnLst/>
              <a:rect l="l" t="t" r="r" b="b"/>
              <a:pathLst>
                <a:path w="25894" h="13791" extrusionOk="0">
                  <a:moveTo>
                    <a:pt x="25893" y="1"/>
                  </a:moveTo>
                  <a:lnTo>
                    <a:pt x="1" y="12774"/>
                  </a:lnTo>
                  <a:lnTo>
                    <a:pt x="9518" y="13791"/>
                  </a:lnTo>
                  <a:lnTo>
                    <a:pt x="21609" y="8746"/>
                  </a:lnTo>
                  <a:lnTo>
                    <a:pt x="258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8252322" y="4221275"/>
              <a:ext cx="287375" cy="162938"/>
            </a:xfrm>
            <a:custGeom>
              <a:avLst/>
              <a:gdLst/>
              <a:ahLst/>
              <a:cxnLst/>
              <a:rect l="l" t="t" r="r" b="b"/>
              <a:pathLst>
                <a:path w="17563" h="9958" extrusionOk="0">
                  <a:moveTo>
                    <a:pt x="9546" y="1"/>
                  </a:moveTo>
                  <a:lnTo>
                    <a:pt x="3523" y="3672"/>
                  </a:lnTo>
                  <a:lnTo>
                    <a:pt x="0" y="9957"/>
                  </a:lnTo>
                  <a:lnTo>
                    <a:pt x="0" y="9957"/>
                  </a:lnTo>
                  <a:lnTo>
                    <a:pt x="17562" y="361"/>
                  </a:lnTo>
                  <a:lnTo>
                    <a:pt x="9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041981" y="4231959"/>
              <a:ext cx="661634" cy="527527"/>
            </a:xfrm>
            <a:custGeom>
              <a:avLst/>
              <a:gdLst/>
              <a:ahLst/>
              <a:cxnLst/>
              <a:rect l="l" t="t" r="r" b="b"/>
              <a:pathLst>
                <a:path w="40436" h="32240" extrusionOk="0">
                  <a:moveTo>
                    <a:pt x="36808" y="0"/>
                  </a:moveTo>
                  <a:lnTo>
                    <a:pt x="8251" y="17512"/>
                  </a:lnTo>
                  <a:lnTo>
                    <a:pt x="0" y="32239"/>
                  </a:lnTo>
                  <a:lnTo>
                    <a:pt x="35218" y="12243"/>
                  </a:lnTo>
                  <a:lnTo>
                    <a:pt x="39830" y="2827"/>
                  </a:lnTo>
                  <a:cubicBezTo>
                    <a:pt x="40436" y="1583"/>
                    <a:pt x="39570" y="123"/>
                    <a:pt x="38186" y="62"/>
                  </a:cubicBezTo>
                  <a:lnTo>
                    <a:pt x="368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6"/>
          <p:cNvGrpSpPr/>
          <p:nvPr/>
        </p:nvGrpSpPr>
        <p:grpSpPr>
          <a:xfrm>
            <a:off x="424775" y="4414634"/>
            <a:ext cx="1341574" cy="585375"/>
            <a:chOff x="424775" y="4414634"/>
            <a:chExt cx="1341574" cy="585375"/>
          </a:xfrm>
        </p:grpSpPr>
        <p:sp>
          <p:nvSpPr>
            <p:cNvPr id="98" name="Google Shape;98;p6"/>
            <p:cNvSpPr/>
            <p:nvPr/>
          </p:nvSpPr>
          <p:spPr>
            <a:xfrm>
              <a:off x="624565" y="47299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524675" y="44146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981875" y="48718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606749" y="483531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6"/>
            <p:cNvCxnSpPr>
              <a:stCxn id="99" idx="4"/>
              <a:endCxn id="98" idx="1"/>
            </p:cNvCxnSpPr>
            <p:nvPr/>
          </p:nvCxnSpPr>
          <p:spPr>
            <a:xfrm>
              <a:off x="574625" y="4514834"/>
              <a:ext cx="73200" cy="238500"/>
            </a:xfrm>
            <a:prstGeom prst="straightConnector1">
              <a:avLst/>
            </a:prstGeom>
            <a:noFill/>
            <a:ln w="19050" cap="flat" cmpd="sng">
              <a:solidFill>
                <a:schemeClr val="dk2"/>
              </a:solidFill>
              <a:prstDash val="solid"/>
              <a:round/>
              <a:headEnd type="none" w="med" len="med"/>
              <a:tailEnd type="none" w="med" len="med"/>
            </a:ln>
          </p:spPr>
        </p:cxnSp>
        <p:cxnSp>
          <p:nvCxnSpPr>
            <p:cNvPr id="103" name="Google Shape;103;p6"/>
            <p:cNvCxnSpPr>
              <a:stCxn id="100" idx="6"/>
              <a:endCxn id="101" idx="2"/>
            </p:cNvCxnSpPr>
            <p:nvPr/>
          </p:nvCxnSpPr>
          <p:spPr>
            <a:xfrm rot="10800000" flipH="1">
              <a:off x="1081775" y="4915334"/>
              <a:ext cx="525000" cy="6600"/>
            </a:xfrm>
            <a:prstGeom prst="straightConnector1">
              <a:avLst/>
            </a:prstGeom>
            <a:noFill/>
            <a:ln w="19050" cap="flat" cmpd="sng">
              <a:solidFill>
                <a:schemeClr val="dk2"/>
              </a:solidFill>
              <a:prstDash val="solid"/>
              <a:round/>
              <a:headEnd type="none" w="med" len="med"/>
              <a:tailEnd type="none" w="med" len="med"/>
            </a:ln>
          </p:spPr>
        </p:cxnSp>
        <p:cxnSp>
          <p:nvCxnSpPr>
            <p:cNvPr id="104" name="Google Shape;104;p6"/>
            <p:cNvCxnSpPr>
              <a:stCxn id="100" idx="2"/>
              <a:endCxn id="98" idx="5"/>
            </p:cNvCxnSpPr>
            <p:nvPr/>
          </p:nvCxnSpPr>
          <p:spPr>
            <a:xfrm rot="10800000">
              <a:off x="760775" y="4866734"/>
              <a:ext cx="221100" cy="55200"/>
            </a:xfrm>
            <a:prstGeom prst="straightConnector1">
              <a:avLst/>
            </a:prstGeom>
            <a:noFill/>
            <a:ln w="19050" cap="flat" cmpd="sng">
              <a:solidFill>
                <a:schemeClr val="dk2"/>
              </a:solidFill>
              <a:prstDash val="solid"/>
              <a:round/>
              <a:headEnd type="none" w="med" len="med"/>
              <a:tailEnd type="none" w="med" len="med"/>
            </a:ln>
          </p:spPr>
        </p:cxnSp>
        <p:sp>
          <p:nvSpPr>
            <p:cNvPr id="105" name="Google Shape;105;p6"/>
            <p:cNvSpPr/>
            <p:nvPr/>
          </p:nvSpPr>
          <p:spPr>
            <a:xfrm>
              <a:off x="424775" y="489980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6"/>
            <p:cNvCxnSpPr>
              <a:stCxn id="105" idx="7"/>
              <a:endCxn id="98" idx="2"/>
            </p:cNvCxnSpPr>
            <p:nvPr/>
          </p:nvCxnSpPr>
          <p:spPr>
            <a:xfrm rot="10800000" flipH="1">
              <a:off x="510045" y="4810083"/>
              <a:ext cx="114600" cy="104400"/>
            </a:xfrm>
            <a:prstGeom prst="straightConnector1">
              <a:avLst/>
            </a:prstGeom>
            <a:noFill/>
            <a:ln w="19050" cap="flat" cmpd="sng">
              <a:solidFill>
                <a:schemeClr val="dk2"/>
              </a:solidFill>
              <a:prstDash val="solid"/>
              <a:round/>
              <a:headEnd type="none" w="med" len="med"/>
              <a:tailEnd type="none" w="med" len="med"/>
            </a:ln>
          </p:spPr>
        </p:cxnSp>
      </p:grpSp>
      <p:grpSp>
        <p:nvGrpSpPr>
          <p:cNvPr id="107" name="Google Shape;107;p6"/>
          <p:cNvGrpSpPr/>
          <p:nvPr/>
        </p:nvGrpSpPr>
        <p:grpSpPr>
          <a:xfrm>
            <a:off x="532248" y="4443791"/>
            <a:ext cx="678168" cy="474171"/>
            <a:chOff x="468325" y="4472675"/>
            <a:chExt cx="806000" cy="563550"/>
          </a:xfrm>
        </p:grpSpPr>
        <p:sp>
          <p:nvSpPr>
            <p:cNvPr id="108" name="Google Shape;108;p6"/>
            <p:cNvSpPr/>
            <p:nvPr/>
          </p:nvSpPr>
          <p:spPr>
            <a:xfrm>
              <a:off x="951375" y="4472675"/>
              <a:ext cx="322950" cy="199350"/>
            </a:xfrm>
            <a:custGeom>
              <a:avLst/>
              <a:gdLst/>
              <a:ahLst/>
              <a:cxnLst/>
              <a:rect l="l" t="t" r="r" b="b"/>
              <a:pathLst>
                <a:path w="12918" h="7974" extrusionOk="0">
                  <a:moveTo>
                    <a:pt x="4371" y="0"/>
                  </a:moveTo>
                  <a:cubicBezTo>
                    <a:pt x="3205" y="484"/>
                    <a:pt x="1" y="2913"/>
                    <a:pt x="1" y="2913"/>
                  </a:cubicBezTo>
                  <a:cubicBezTo>
                    <a:pt x="1" y="2913"/>
                    <a:pt x="5898" y="6585"/>
                    <a:pt x="8388" y="7673"/>
                  </a:cubicBezTo>
                  <a:cubicBezTo>
                    <a:pt x="8823" y="7863"/>
                    <a:pt x="9153" y="7973"/>
                    <a:pt x="9328" y="7973"/>
                  </a:cubicBezTo>
                  <a:cubicBezTo>
                    <a:pt x="9371" y="7973"/>
                    <a:pt x="9404" y="7967"/>
                    <a:pt x="9428" y="7953"/>
                  </a:cubicBezTo>
                  <a:cubicBezTo>
                    <a:pt x="10119" y="7551"/>
                    <a:pt x="12731" y="5049"/>
                    <a:pt x="12731" y="5049"/>
                  </a:cubicBezTo>
                  <a:cubicBezTo>
                    <a:pt x="12917" y="3741"/>
                    <a:pt x="12475" y="1991"/>
                    <a:pt x="12438" y="1852"/>
                  </a:cubicBezTo>
                  <a:lnTo>
                    <a:pt x="12438" y="1844"/>
                  </a:lnTo>
                  <a:cubicBezTo>
                    <a:pt x="11272" y="971"/>
                    <a:pt x="4371" y="0"/>
                    <a:pt x="4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1150925" y="4518975"/>
              <a:ext cx="123400" cy="153050"/>
            </a:xfrm>
            <a:custGeom>
              <a:avLst/>
              <a:gdLst/>
              <a:ahLst/>
              <a:cxnLst/>
              <a:rect l="l" t="t" r="r" b="b"/>
              <a:pathLst>
                <a:path w="4936" h="6122" extrusionOk="0">
                  <a:moveTo>
                    <a:pt x="4456" y="0"/>
                  </a:moveTo>
                  <a:lnTo>
                    <a:pt x="0" y="3827"/>
                  </a:lnTo>
                  <a:lnTo>
                    <a:pt x="406" y="5821"/>
                  </a:lnTo>
                  <a:cubicBezTo>
                    <a:pt x="841" y="6011"/>
                    <a:pt x="1171" y="6121"/>
                    <a:pt x="1346" y="6121"/>
                  </a:cubicBezTo>
                  <a:cubicBezTo>
                    <a:pt x="1389" y="6121"/>
                    <a:pt x="1422" y="6115"/>
                    <a:pt x="1446" y="6101"/>
                  </a:cubicBezTo>
                  <a:cubicBezTo>
                    <a:pt x="2137" y="5699"/>
                    <a:pt x="4749" y="3197"/>
                    <a:pt x="4749" y="3197"/>
                  </a:cubicBezTo>
                  <a:cubicBezTo>
                    <a:pt x="4935" y="1889"/>
                    <a:pt x="4493" y="139"/>
                    <a:pt x="4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468325" y="4535725"/>
              <a:ext cx="728525" cy="495400"/>
            </a:xfrm>
            <a:custGeom>
              <a:avLst/>
              <a:gdLst/>
              <a:ahLst/>
              <a:cxnLst/>
              <a:rect l="l" t="t" r="r" b="b"/>
              <a:pathLst>
                <a:path w="29141" h="19816" extrusionOk="0">
                  <a:moveTo>
                    <a:pt x="18648" y="1"/>
                  </a:moveTo>
                  <a:cubicBezTo>
                    <a:pt x="9326" y="5245"/>
                    <a:pt x="386" y="12629"/>
                    <a:pt x="386" y="12629"/>
                  </a:cubicBezTo>
                  <a:cubicBezTo>
                    <a:pt x="0" y="16610"/>
                    <a:pt x="2912" y="18263"/>
                    <a:pt x="2912" y="18263"/>
                  </a:cubicBezTo>
                  <a:cubicBezTo>
                    <a:pt x="6808" y="19735"/>
                    <a:pt x="11313" y="19816"/>
                    <a:pt x="12253" y="19816"/>
                  </a:cubicBezTo>
                  <a:cubicBezTo>
                    <a:pt x="12368" y="19816"/>
                    <a:pt x="12430" y="19815"/>
                    <a:pt x="12430" y="19815"/>
                  </a:cubicBezTo>
                  <a:cubicBezTo>
                    <a:pt x="12454" y="19798"/>
                    <a:pt x="12482" y="19782"/>
                    <a:pt x="12507" y="19770"/>
                  </a:cubicBezTo>
                  <a:cubicBezTo>
                    <a:pt x="12572" y="19733"/>
                    <a:pt x="12637" y="19693"/>
                    <a:pt x="12698" y="19652"/>
                  </a:cubicBezTo>
                  <a:cubicBezTo>
                    <a:pt x="12718" y="19640"/>
                    <a:pt x="12734" y="19628"/>
                    <a:pt x="12750" y="19616"/>
                  </a:cubicBezTo>
                  <a:cubicBezTo>
                    <a:pt x="12799" y="19591"/>
                    <a:pt x="12844" y="19563"/>
                    <a:pt x="12889" y="19530"/>
                  </a:cubicBezTo>
                  <a:cubicBezTo>
                    <a:pt x="17807" y="16427"/>
                    <a:pt x="28746" y="7775"/>
                    <a:pt x="28746" y="7775"/>
                  </a:cubicBezTo>
                  <a:cubicBezTo>
                    <a:pt x="29140" y="5830"/>
                    <a:pt x="28165" y="2527"/>
                    <a:pt x="28165" y="2527"/>
                  </a:cubicBezTo>
                  <a:cubicBezTo>
                    <a:pt x="27808" y="2353"/>
                    <a:pt x="27410" y="2186"/>
                    <a:pt x="26996" y="2028"/>
                  </a:cubicBezTo>
                  <a:cubicBezTo>
                    <a:pt x="23535" y="699"/>
                    <a:pt x="18648" y="1"/>
                    <a:pt x="186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68325" y="4604000"/>
              <a:ext cx="728525" cy="432225"/>
            </a:xfrm>
            <a:custGeom>
              <a:avLst/>
              <a:gdLst/>
              <a:ahLst/>
              <a:cxnLst/>
              <a:rect l="l" t="t" r="r" b="b"/>
              <a:pathLst>
                <a:path w="29141" h="17289" extrusionOk="0">
                  <a:moveTo>
                    <a:pt x="28165" y="0"/>
                  </a:moveTo>
                  <a:lnTo>
                    <a:pt x="27763" y="301"/>
                  </a:lnTo>
                  <a:cubicBezTo>
                    <a:pt x="24566" y="2632"/>
                    <a:pt x="17775" y="7673"/>
                    <a:pt x="13884" y="10561"/>
                  </a:cubicBezTo>
                  <a:lnTo>
                    <a:pt x="13380" y="10935"/>
                  </a:lnTo>
                  <a:lnTo>
                    <a:pt x="11113" y="12612"/>
                  </a:lnTo>
                  <a:cubicBezTo>
                    <a:pt x="11089" y="12633"/>
                    <a:pt x="11073" y="12649"/>
                    <a:pt x="11057" y="12661"/>
                  </a:cubicBezTo>
                  <a:cubicBezTo>
                    <a:pt x="11040" y="12669"/>
                    <a:pt x="11024" y="12682"/>
                    <a:pt x="11008" y="12694"/>
                  </a:cubicBezTo>
                  <a:lnTo>
                    <a:pt x="10988" y="12718"/>
                  </a:lnTo>
                  <a:cubicBezTo>
                    <a:pt x="10983" y="12718"/>
                    <a:pt x="10979" y="12722"/>
                    <a:pt x="10975" y="12726"/>
                  </a:cubicBezTo>
                  <a:cubicBezTo>
                    <a:pt x="5244" y="12243"/>
                    <a:pt x="386" y="10102"/>
                    <a:pt x="386" y="10102"/>
                  </a:cubicBezTo>
                  <a:lnTo>
                    <a:pt x="386" y="10102"/>
                  </a:lnTo>
                  <a:cubicBezTo>
                    <a:pt x="0" y="14083"/>
                    <a:pt x="2912" y="15736"/>
                    <a:pt x="2912" y="15736"/>
                  </a:cubicBezTo>
                  <a:cubicBezTo>
                    <a:pt x="6808" y="17208"/>
                    <a:pt x="11313" y="17289"/>
                    <a:pt x="12253" y="17289"/>
                  </a:cubicBezTo>
                  <a:cubicBezTo>
                    <a:pt x="12368" y="17289"/>
                    <a:pt x="12430" y="17288"/>
                    <a:pt x="12430" y="17288"/>
                  </a:cubicBezTo>
                  <a:cubicBezTo>
                    <a:pt x="12454" y="17271"/>
                    <a:pt x="12482" y="17255"/>
                    <a:pt x="12507" y="17243"/>
                  </a:cubicBezTo>
                  <a:cubicBezTo>
                    <a:pt x="12572" y="17206"/>
                    <a:pt x="12637" y="17166"/>
                    <a:pt x="12698" y="17125"/>
                  </a:cubicBezTo>
                  <a:cubicBezTo>
                    <a:pt x="12718" y="17113"/>
                    <a:pt x="12734" y="17101"/>
                    <a:pt x="12750" y="17089"/>
                  </a:cubicBezTo>
                  <a:cubicBezTo>
                    <a:pt x="12799" y="17064"/>
                    <a:pt x="12844" y="17036"/>
                    <a:pt x="12889" y="17003"/>
                  </a:cubicBezTo>
                  <a:cubicBezTo>
                    <a:pt x="17807" y="13900"/>
                    <a:pt x="28746" y="5248"/>
                    <a:pt x="28746" y="5248"/>
                  </a:cubicBezTo>
                  <a:cubicBezTo>
                    <a:pt x="29140" y="3303"/>
                    <a:pt x="28165" y="0"/>
                    <a:pt x="28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42700" y="4604000"/>
              <a:ext cx="454150" cy="432200"/>
            </a:xfrm>
            <a:custGeom>
              <a:avLst/>
              <a:gdLst/>
              <a:ahLst/>
              <a:cxnLst/>
              <a:rect l="l" t="t" r="r" b="b"/>
              <a:pathLst>
                <a:path w="18166" h="17288" extrusionOk="0">
                  <a:moveTo>
                    <a:pt x="17190" y="0"/>
                  </a:moveTo>
                  <a:lnTo>
                    <a:pt x="16788" y="301"/>
                  </a:lnTo>
                  <a:lnTo>
                    <a:pt x="2909" y="10561"/>
                  </a:lnTo>
                  <a:lnTo>
                    <a:pt x="2405" y="10935"/>
                  </a:lnTo>
                  <a:lnTo>
                    <a:pt x="138" y="12612"/>
                  </a:lnTo>
                  <a:cubicBezTo>
                    <a:pt x="114" y="12633"/>
                    <a:pt x="98" y="12649"/>
                    <a:pt x="82" y="12661"/>
                  </a:cubicBezTo>
                  <a:cubicBezTo>
                    <a:pt x="65" y="12669"/>
                    <a:pt x="49" y="12682"/>
                    <a:pt x="33" y="12694"/>
                  </a:cubicBezTo>
                  <a:lnTo>
                    <a:pt x="13" y="12718"/>
                  </a:lnTo>
                  <a:cubicBezTo>
                    <a:pt x="8" y="12718"/>
                    <a:pt x="4" y="12722"/>
                    <a:pt x="0" y="12726"/>
                  </a:cubicBezTo>
                  <a:lnTo>
                    <a:pt x="1455" y="17288"/>
                  </a:lnTo>
                  <a:cubicBezTo>
                    <a:pt x="1479" y="17271"/>
                    <a:pt x="1507" y="17255"/>
                    <a:pt x="1532" y="17243"/>
                  </a:cubicBezTo>
                  <a:cubicBezTo>
                    <a:pt x="1597" y="17206"/>
                    <a:pt x="1662" y="17166"/>
                    <a:pt x="1723" y="17125"/>
                  </a:cubicBezTo>
                  <a:cubicBezTo>
                    <a:pt x="1743" y="17113"/>
                    <a:pt x="1759" y="17101"/>
                    <a:pt x="1775" y="17089"/>
                  </a:cubicBezTo>
                  <a:cubicBezTo>
                    <a:pt x="1824" y="17064"/>
                    <a:pt x="1869" y="17036"/>
                    <a:pt x="1914" y="17003"/>
                  </a:cubicBezTo>
                  <a:cubicBezTo>
                    <a:pt x="6832" y="13900"/>
                    <a:pt x="17771" y="5248"/>
                    <a:pt x="17771" y="5248"/>
                  </a:cubicBezTo>
                  <a:cubicBezTo>
                    <a:pt x="18165" y="3303"/>
                    <a:pt x="17190" y="0"/>
                    <a:pt x="17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674500" y="4535725"/>
              <a:ext cx="420275" cy="277400"/>
            </a:xfrm>
            <a:custGeom>
              <a:avLst/>
              <a:gdLst/>
              <a:ahLst/>
              <a:cxnLst/>
              <a:rect l="l" t="t" r="r" b="b"/>
              <a:pathLst>
                <a:path w="16811" h="11096" extrusionOk="0">
                  <a:moveTo>
                    <a:pt x="13216" y="1"/>
                  </a:moveTo>
                  <a:cubicBezTo>
                    <a:pt x="13216" y="1"/>
                    <a:pt x="2533" y="8161"/>
                    <a:pt x="1075" y="9136"/>
                  </a:cubicBezTo>
                  <a:cubicBezTo>
                    <a:pt x="0" y="9852"/>
                    <a:pt x="826" y="11095"/>
                    <a:pt x="2192" y="11095"/>
                  </a:cubicBezTo>
                  <a:cubicBezTo>
                    <a:pt x="2679" y="11095"/>
                    <a:pt x="3234" y="10937"/>
                    <a:pt x="3797" y="10541"/>
                  </a:cubicBezTo>
                  <a:cubicBezTo>
                    <a:pt x="7270" y="8092"/>
                    <a:pt x="16811" y="976"/>
                    <a:pt x="16811" y="976"/>
                  </a:cubicBezTo>
                  <a:lnTo>
                    <a:pt x="13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030475" y="4501500"/>
              <a:ext cx="68075" cy="25625"/>
            </a:xfrm>
            <a:custGeom>
              <a:avLst/>
              <a:gdLst/>
              <a:ahLst/>
              <a:cxnLst/>
              <a:rect l="l" t="t" r="r" b="b"/>
              <a:pathLst>
                <a:path w="2723" h="1025" extrusionOk="0">
                  <a:moveTo>
                    <a:pt x="1024" y="1"/>
                  </a:moveTo>
                  <a:lnTo>
                    <a:pt x="1" y="675"/>
                  </a:lnTo>
                  <a:lnTo>
                    <a:pt x="1849" y="1024"/>
                  </a:lnTo>
                  <a:lnTo>
                    <a:pt x="2722" y="305"/>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1126850" y="4527100"/>
              <a:ext cx="68175" cy="25625"/>
            </a:xfrm>
            <a:custGeom>
              <a:avLst/>
              <a:gdLst/>
              <a:ahLst/>
              <a:cxnLst/>
              <a:rect l="l" t="t" r="r" b="b"/>
              <a:pathLst>
                <a:path w="2727" h="1025" extrusionOk="0">
                  <a:moveTo>
                    <a:pt x="1024" y="0"/>
                  </a:moveTo>
                  <a:lnTo>
                    <a:pt x="1" y="675"/>
                  </a:lnTo>
                  <a:lnTo>
                    <a:pt x="1853" y="1024"/>
                  </a:lnTo>
                  <a:lnTo>
                    <a:pt x="2726" y="305"/>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sp>
        <p:nvSpPr>
          <p:cNvPr id="132" name="Google Shape;132;p11"/>
          <p:cNvSpPr txBox="1">
            <a:spLocks noGrp="1"/>
          </p:cNvSpPr>
          <p:nvPr>
            <p:ph type="title" hasCustomPrompt="1"/>
          </p:nvPr>
        </p:nvSpPr>
        <p:spPr>
          <a:xfrm>
            <a:off x="2040300" y="1707675"/>
            <a:ext cx="5063400" cy="1154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3" name="Google Shape;133;p11"/>
          <p:cNvSpPr txBox="1">
            <a:spLocks noGrp="1"/>
          </p:cNvSpPr>
          <p:nvPr>
            <p:ph type="subTitle" idx="1"/>
          </p:nvPr>
        </p:nvSpPr>
        <p:spPr>
          <a:xfrm>
            <a:off x="2040300" y="2938725"/>
            <a:ext cx="5063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4" name="Google Shape;134;p11"/>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13"/>
          <p:cNvSpPr txBox="1">
            <a:spLocks noGrp="1"/>
          </p:cNvSpPr>
          <p:nvPr>
            <p:ph type="subTitle" idx="1"/>
          </p:nvPr>
        </p:nvSpPr>
        <p:spPr>
          <a:xfrm>
            <a:off x="789427" y="2260562"/>
            <a:ext cx="2560800" cy="54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subTitle" idx="2"/>
          </p:nvPr>
        </p:nvSpPr>
        <p:spPr>
          <a:xfrm>
            <a:off x="3787830" y="2260562"/>
            <a:ext cx="2560800" cy="54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3"/>
          </p:nvPr>
        </p:nvSpPr>
        <p:spPr>
          <a:xfrm>
            <a:off x="3787807" y="4061036"/>
            <a:ext cx="2560800" cy="54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subTitle" idx="4"/>
          </p:nvPr>
        </p:nvSpPr>
        <p:spPr>
          <a:xfrm>
            <a:off x="789425" y="4060486"/>
            <a:ext cx="2560800" cy="54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5" hasCustomPrompt="1"/>
          </p:nvPr>
        </p:nvSpPr>
        <p:spPr>
          <a:xfrm>
            <a:off x="789427" y="1286539"/>
            <a:ext cx="816000" cy="42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title" idx="6" hasCustomPrompt="1"/>
          </p:nvPr>
        </p:nvSpPr>
        <p:spPr>
          <a:xfrm>
            <a:off x="3787807" y="3086459"/>
            <a:ext cx="816000" cy="42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title" idx="7" hasCustomPrompt="1"/>
          </p:nvPr>
        </p:nvSpPr>
        <p:spPr>
          <a:xfrm>
            <a:off x="3787830" y="1286539"/>
            <a:ext cx="816000" cy="42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title" idx="8" hasCustomPrompt="1"/>
          </p:nvPr>
        </p:nvSpPr>
        <p:spPr>
          <a:xfrm>
            <a:off x="789425" y="3086463"/>
            <a:ext cx="816000" cy="42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subTitle" idx="9"/>
          </p:nvPr>
        </p:nvSpPr>
        <p:spPr>
          <a:xfrm>
            <a:off x="789427" y="1949954"/>
            <a:ext cx="2560800" cy="4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Exo ExtraBold"/>
                <a:ea typeface="Exo ExtraBold"/>
                <a:cs typeface="Exo ExtraBold"/>
                <a:sym typeface="Exo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3"/>
          <p:cNvSpPr txBox="1">
            <a:spLocks noGrp="1"/>
          </p:cNvSpPr>
          <p:nvPr>
            <p:ph type="subTitle" idx="13"/>
          </p:nvPr>
        </p:nvSpPr>
        <p:spPr>
          <a:xfrm>
            <a:off x="3787830" y="1949954"/>
            <a:ext cx="2560800" cy="4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Exo ExtraBold"/>
                <a:ea typeface="Exo ExtraBold"/>
                <a:cs typeface="Exo ExtraBold"/>
                <a:sym typeface="Exo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13"/>
          <p:cNvSpPr txBox="1">
            <a:spLocks noGrp="1"/>
          </p:cNvSpPr>
          <p:nvPr>
            <p:ph type="subTitle" idx="14"/>
          </p:nvPr>
        </p:nvSpPr>
        <p:spPr>
          <a:xfrm>
            <a:off x="789425" y="3749877"/>
            <a:ext cx="2560800" cy="4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Exo ExtraBold"/>
                <a:ea typeface="Exo ExtraBold"/>
                <a:cs typeface="Exo ExtraBold"/>
                <a:sym typeface="Exo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13"/>
          <p:cNvSpPr txBox="1">
            <a:spLocks noGrp="1"/>
          </p:cNvSpPr>
          <p:nvPr>
            <p:ph type="subTitle" idx="15"/>
          </p:nvPr>
        </p:nvSpPr>
        <p:spPr>
          <a:xfrm>
            <a:off x="3787807" y="3749937"/>
            <a:ext cx="2560800" cy="45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Exo ExtraBold"/>
                <a:ea typeface="Exo ExtraBold"/>
                <a:cs typeface="Exo ExtraBold"/>
                <a:sym typeface="Exo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13"/>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5124475" y="2702375"/>
            <a:ext cx="33063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3" name="Google Shape;153;p14"/>
          <p:cNvSpPr txBox="1">
            <a:spLocks noGrp="1"/>
          </p:cNvSpPr>
          <p:nvPr>
            <p:ph type="subTitle" idx="1"/>
          </p:nvPr>
        </p:nvSpPr>
        <p:spPr>
          <a:xfrm>
            <a:off x="1739475" y="728500"/>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54" name="Google Shape;154;p14"/>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26"/>
        <p:cNvGrpSpPr/>
        <p:nvPr/>
      </p:nvGrpSpPr>
      <p:grpSpPr>
        <a:xfrm>
          <a:off x="0" y="0"/>
          <a:ext cx="0" cy="0"/>
          <a:chOff x="0" y="0"/>
          <a:chExt cx="0" cy="0"/>
        </a:xfrm>
      </p:grpSpPr>
      <p:sp>
        <p:nvSpPr>
          <p:cNvPr id="527" name="Google Shape;52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8" name="Google Shape;528;p23"/>
          <p:cNvSpPr txBox="1">
            <a:spLocks noGrp="1"/>
          </p:cNvSpPr>
          <p:nvPr>
            <p:ph type="subTitle" idx="1"/>
          </p:nvPr>
        </p:nvSpPr>
        <p:spPr>
          <a:xfrm>
            <a:off x="4773301" y="2859525"/>
            <a:ext cx="3650700" cy="17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9" name="Google Shape;529;p23"/>
          <p:cNvSpPr txBox="1">
            <a:spLocks noGrp="1"/>
          </p:cNvSpPr>
          <p:nvPr>
            <p:ph type="subTitle" idx="2"/>
          </p:nvPr>
        </p:nvSpPr>
        <p:spPr>
          <a:xfrm>
            <a:off x="720000" y="2859525"/>
            <a:ext cx="3650700" cy="17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0" name="Google Shape;530;p23"/>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56"/>
        <p:cNvGrpSpPr/>
        <p:nvPr/>
      </p:nvGrpSpPr>
      <p:grpSpPr>
        <a:xfrm>
          <a:off x="0" y="0"/>
          <a:ext cx="0" cy="0"/>
          <a:chOff x="0" y="0"/>
          <a:chExt cx="0" cy="0"/>
        </a:xfrm>
      </p:grpSpPr>
      <p:sp>
        <p:nvSpPr>
          <p:cNvPr id="757" name="Google Shape;757;p31"/>
          <p:cNvSpPr/>
          <p:nvPr/>
        </p:nvSpPr>
        <p:spPr>
          <a:xfrm>
            <a:off x="0" y="150"/>
            <a:ext cx="243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1"/>
          <p:cNvGrpSpPr/>
          <p:nvPr/>
        </p:nvGrpSpPr>
        <p:grpSpPr>
          <a:xfrm rot="-1413064" flipH="1">
            <a:off x="7281299" y="1977378"/>
            <a:ext cx="1142546" cy="735355"/>
            <a:chOff x="6059150" y="2509438"/>
            <a:chExt cx="1268472" cy="813651"/>
          </a:xfrm>
        </p:grpSpPr>
        <p:sp>
          <p:nvSpPr>
            <p:cNvPr id="759" name="Google Shape;759;p31"/>
            <p:cNvSpPr/>
            <p:nvPr/>
          </p:nvSpPr>
          <p:spPr>
            <a:xfrm>
              <a:off x="6258808" y="3078500"/>
              <a:ext cx="1035149" cy="244588"/>
            </a:xfrm>
            <a:custGeom>
              <a:avLst/>
              <a:gdLst/>
              <a:ahLst/>
              <a:cxnLst/>
              <a:rect l="l" t="t" r="r" b="b"/>
              <a:pathLst>
                <a:path w="23984" h="5667" extrusionOk="0">
                  <a:moveTo>
                    <a:pt x="19526" y="0"/>
                  </a:moveTo>
                  <a:cubicBezTo>
                    <a:pt x="16855" y="0"/>
                    <a:pt x="13737" y="107"/>
                    <a:pt x="12579" y="331"/>
                  </a:cubicBezTo>
                  <a:cubicBezTo>
                    <a:pt x="10405" y="746"/>
                    <a:pt x="491" y="797"/>
                    <a:pt x="491" y="797"/>
                  </a:cubicBezTo>
                  <a:cubicBezTo>
                    <a:pt x="260" y="1376"/>
                    <a:pt x="0" y="2106"/>
                    <a:pt x="2199" y="3084"/>
                  </a:cubicBezTo>
                  <a:cubicBezTo>
                    <a:pt x="4399" y="4062"/>
                    <a:pt x="7748" y="5338"/>
                    <a:pt x="10011" y="5636"/>
                  </a:cubicBezTo>
                  <a:cubicBezTo>
                    <a:pt x="10164" y="5657"/>
                    <a:pt x="10335" y="5666"/>
                    <a:pt x="10521" y="5666"/>
                  </a:cubicBezTo>
                  <a:cubicBezTo>
                    <a:pt x="13751" y="5666"/>
                    <a:pt x="21601" y="2760"/>
                    <a:pt x="22657" y="2295"/>
                  </a:cubicBezTo>
                  <a:cubicBezTo>
                    <a:pt x="23769" y="1808"/>
                    <a:pt x="23983" y="579"/>
                    <a:pt x="23895" y="239"/>
                  </a:cubicBezTo>
                  <a:cubicBezTo>
                    <a:pt x="23856" y="82"/>
                    <a:pt x="21862" y="0"/>
                    <a:pt x="1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059150" y="2509438"/>
              <a:ext cx="848051" cy="607779"/>
            </a:xfrm>
            <a:custGeom>
              <a:avLst/>
              <a:gdLst/>
              <a:ahLst/>
              <a:cxnLst/>
              <a:rect l="l" t="t" r="r" b="b"/>
              <a:pathLst>
                <a:path w="19649" h="14082" extrusionOk="0">
                  <a:moveTo>
                    <a:pt x="9197" y="1"/>
                  </a:moveTo>
                  <a:cubicBezTo>
                    <a:pt x="4710" y="1"/>
                    <a:pt x="1457" y="672"/>
                    <a:pt x="891" y="2238"/>
                  </a:cubicBezTo>
                  <a:cubicBezTo>
                    <a:pt x="1" y="4681"/>
                    <a:pt x="2427" y="10863"/>
                    <a:pt x="3052" y="12248"/>
                  </a:cubicBezTo>
                  <a:cubicBezTo>
                    <a:pt x="3601" y="13464"/>
                    <a:pt x="4401" y="14081"/>
                    <a:pt x="5259" y="14081"/>
                  </a:cubicBezTo>
                  <a:cubicBezTo>
                    <a:pt x="5378" y="14081"/>
                    <a:pt x="5499" y="14069"/>
                    <a:pt x="5621" y="14045"/>
                  </a:cubicBezTo>
                  <a:cubicBezTo>
                    <a:pt x="6481" y="13877"/>
                    <a:pt x="17717" y="12114"/>
                    <a:pt x="18603" y="11354"/>
                  </a:cubicBezTo>
                  <a:cubicBezTo>
                    <a:pt x="19648" y="10452"/>
                    <a:pt x="18876" y="8232"/>
                    <a:pt x="18213" y="6083"/>
                  </a:cubicBezTo>
                  <a:cubicBezTo>
                    <a:pt x="17474" y="3703"/>
                    <a:pt x="16907" y="2259"/>
                    <a:pt x="15866" y="1344"/>
                  </a:cubicBezTo>
                  <a:cubicBezTo>
                    <a:pt x="14754" y="362"/>
                    <a:pt x="13667" y="1"/>
                    <a:pt x="9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250650" y="2999820"/>
              <a:ext cx="1076971" cy="276958"/>
            </a:xfrm>
            <a:custGeom>
              <a:avLst/>
              <a:gdLst/>
              <a:ahLst/>
              <a:cxnLst/>
              <a:rect l="l" t="t" r="r" b="b"/>
              <a:pathLst>
                <a:path w="24953" h="6417" extrusionOk="0">
                  <a:moveTo>
                    <a:pt x="15160" y="1"/>
                  </a:moveTo>
                  <a:cubicBezTo>
                    <a:pt x="14802" y="1"/>
                    <a:pt x="14463" y="30"/>
                    <a:pt x="14099" y="93"/>
                  </a:cubicBezTo>
                  <a:cubicBezTo>
                    <a:pt x="14099" y="93"/>
                    <a:pt x="1234" y="2271"/>
                    <a:pt x="617" y="2725"/>
                  </a:cubicBezTo>
                  <a:cubicBezTo>
                    <a:pt x="0" y="3174"/>
                    <a:pt x="2955" y="4391"/>
                    <a:pt x="5541" y="5281"/>
                  </a:cubicBezTo>
                  <a:cubicBezTo>
                    <a:pt x="7669" y="6012"/>
                    <a:pt x="8767" y="6417"/>
                    <a:pt x="10237" y="6417"/>
                  </a:cubicBezTo>
                  <a:cubicBezTo>
                    <a:pt x="10953" y="6417"/>
                    <a:pt x="11757" y="6321"/>
                    <a:pt x="12810" y="6120"/>
                  </a:cubicBezTo>
                  <a:cubicBezTo>
                    <a:pt x="15182" y="5671"/>
                    <a:pt x="22007" y="3606"/>
                    <a:pt x="23215" y="3002"/>
                  </a:cubicBezTo>
                  <a:cubicBezTo>
                    <a:pt x="24953" y="2129"/>
                    <a:pt x="24500" y="1352"/>
                    <a:pt x="19979" y="651"/>
                  </a:cubicBezTo>
                  <a:cubicBezTo>
                    <a:pt x="17460" y="261"/>
                    <a:pt x="16230" y="1"/>
                    <a:pt x="15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51383" y="2567401"/>
              <a:ext cx="678432" cy="473034"/>
            </a:xfrm>
            <a:custGeom>
              <a:avLst/>
              <a:gdLst/>
              <a:ahLst/>
              <a:cxnLst/>
              <a:rect l="l" t="t" r="r" b="b"/>
              <a:pathLst>
                <a:path w="15719" h="10960" extrusionOk="0">
                  <a:moveTo>
                    <a:pt x="8047" y="0"/>
                  </a:moveTo>
                  <a:cubicBezTo>
                    <a:pt x="7828" y="0"/>
                    <a:pt x="7603" y="2"/>
                    <a:pt x="7375" y="5"/>
                  </a:cubicBezTo>
                  <a:cubicBezTo>
                    <a:pt x="6510" y="18"/>
                    <a:pt x="5587" y="55"/>
                    <a:pt x="4667" y="123"/>
                  </a:cubicBezTo>
                  <a:cubicBezTo>
                    <a:pt x="4328" y="144"/>
                    <a:pt x="3992" y="173"/>
                    <a:pt x="3656" y="202"/>
                  </a:cubicBezTo>
                  <a:cubicBezTo>
                    <a:pt x="3207" y="244"/>
                    <a:pt x="2758" y="311"/>
                    <a:pt x="2317" y="400"/>
                  </a:cubicBezTo>
                  <a:cubicBezTo>
                    <a:pt x="365" y="815"/>
                    <a:pt x="0" y="1608"/>
                    <a:pt x="189" y="2309"/>
                  </a:cubicBezTo>
                  <a:lnTo>
                    <a:pt x="500" y="3434"/>
                  </a:lnTo>
                  <a:cubicBezTo>
                    <a:pt x="688" y="4123"/>
                    <a:pt x="936" y="5017"/>
                    <a:pt x="1180" y="5915"/>
                  </a:cubicBezTo>
                  <a:lnTo>
                    <a:pt x="1973" y="8807"/>
                  </a:lnTo>
                  <a:cubicBezTo>
                    <a:pt x="1985" y="8853"/>
                    <a:pt x="1998" y="8899"/>
                    <a:pt x="2011" y="8941"/>
                  </a:cubicBezTo>
                  <a:cubicBezTo>
                    <a:pt x="2325" y="10087"/>
                    <a:pt x="2615" y="10599"/>
                    <a:pt x="3060" y="10813"/>
                  </a:cubicBezTo>
                  <a:cubicBezTo>
                    <a:pt x="3290" y="10928"/>
                    <a:pt x="3564" y="10959"/>
                    <a:pt x="3905" y="10959"/>
                  </a:cubicBezTo>
                  <a:cubicBezTo>
                    <a:pt x="3974" y="10959"/>
                    <a:pt x="4047" y="10958"/>
                    <a:pt x="4122" y="10956"/>
                  </a:cubicBezTo>
                  <a:cubicBezTo>
                    <a:pt x="4122" y="10956"/>
                    <a:pt x="4579" y="10884"/>
                    <a:pt x="5301" y="10771"/>
                  </a:cubicBezTo>
                  <a:cubicBezTo>
                    <a:pt x="6048" y="10653"/>
                    <a:pt x="7073" y="10490"/>
                    <a:pt x="8164" y="10314"/>
                  </a:cubicBezTo>
                  <a:cubicBezTo>
                    <a:pt x="9037" y="10171"/>
                    <a:pt x="9952" y="10020"/>
                    <a:pt x="10800" y="9873"/>
                  </a:cubicBezTo>
                  <a:cubicBezTo>
                    <a:pt x="12122" y="9650"/>
                    <a:pt x="13284" y="9440"/>
                    <a:pt x="13893" y="9302"/>
                  </a:cubicBezTo>
                  <a:cubicBezTo>
                    <a:pt x="13985" y="9281"/>
                    <a:pt x="14065" y="9264"/>
                    <a:pt x="14128" y="9247"/>
                  </a:cubicBezTo>
                  <a:cubicBezTo>
                    <a:pt x="15580" y="8861"/>
                    <a:pt x="15719" y="8572"/>
                    <a:pt x="15719" y="7854"/>
                  </a:cubicBezTo>
                  <a:cubicBezTo>
                    <a:pt x="15719" y="7699"/>
                    <a:pt x="15660" y="7434"/>
                    <a:pt x="15559" y="7103"/>
                  </a:cubicBezTo>
                  <a:cubicBezTo>
                    <a:pt x="15358" y="6431"/>
                    <a:pt x="15001" y="5466"/>
                    <a:pt x="14649" y="4525"/>
                  </a:cubicBezTo>
                  <a:cubicBezTo>
                    <a:pt x="14372" y="3783"/>
                    <a:pt x="14099" y="3056"/>
                    <a:pt x="13910" y="2498"/>
                  </a:cubicBezTo>
                  <a:cubicBezTo>
                    <a:pt x="13809" y="2183"/>
                    <a:pt x="13679" y="1877"/>
                    <a:pt x="13528" y="1583"/>
                  </a:cubicBezTo>
                  <a:cubicBezTo>
                    <a:pt x="13150" y="865"/>
                    <a:pt x="12688" y="526"/>
                    <a:pt x="11996" y="324"/>
                  </a:cubicBezTo>
                  <a:cubicBezTo>
                    <a:pt x="11836" y="278"/>
                    <a:pt x="11664" y="240"/>
                    <a:pt x="11480" y="202"/>
                  </a:cubicBezTo>
                  <a:cubicBezTo>
                    <a:pt x="11110" y="135"/>
                    <a:pt x="10565" y="81"/>
                    <a:pt x="9901" y="47"/>
                  </a:cubicBezTo>
                  <a:cubicBezTo>
                    <a:pt x="9353" y="15"/>
                    <a:pt x="8724" y="0"/>
                    <a:pt x="8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392776" y="3019803"/>
              <a:ext cx="766565" cy="174884"/>
            </a:xfrm>
            <a:custGeom>
              <a:avLst/>
              <a:gdLst/>
              <a:ahLst/>
              <a:cxnLst/>
              <a:rect l="l" t="t" r="r" b="b"/>
              <a:pathLst>
                <a:path w="17761" h="4052" extrusionOk="0">
                  <a:moveTo>
                    <a:pt x="12834" y="0"/>
                  </a:moveTo>
                  <a:cubicBezTo>
                    <a:pt x="12435" y="0"/>
                    <a:pt x="12033" y="46"/>
                    <a:pt x="11549" y="142"/>
                  </a:cubicBezTo>
                  <a:lnTo>
                    <a:pt x="6793" y="1107"/>
                  </a:lnTo>
                  <a:cubicBezTo>
                    <a:pt x="4707" y="1527"/>
                    <a:pt x="48" y="2186"/>
                    <a:pt x="23" y="2606"/>
                  </a:cubicBezTo>
                  <a:cubicBezTo>
                    <a:pt x="0" y="2979"/>
                    <a:pt x="1937" y="4051"/>
                    <a:pt x="3210" y="4051"/>
                  </a:cubicBezTo>
                  <a:cubicBezTo>
                    <a:pt x="3354" y="4051"/>
                    <a:pt x="3489" y="4038"/>
                    <a:pt x="3612" y="4008"/>
                  </a:cubicBezTo>
                  <a:cubicBezTo>
                    <a:pt x="4825" y="3714"/>
                    <a:pt x="9014" y="2875"/>
                    <a:pt x="11205" y="2258"/>
                  </a:cubicBezTo>
                  <a:cubicBezTo>
                    <a:pt x="13396" y="1636"/>
                    <a:pt x="17761" y="927"/>
                    <a:pt x="15729" y="474"/>
                  </a:cubicBezTo>
                  <a:cubicBezTo>
                    <a:pt x="14385" y="174"/>
                    <a:pt x="13615" y="0"/>
                    <a:pt x="12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6767490" y="3117344"/>
              <a:ext cx="295301" cy="84335"/>
            </a:xfrm>
            <a:custGeom>
              <a:avLst/>
              <a:gdLst/>
              <a:ahLst/>
              <a:cxnLst/>
              <a:rect l="l" t="t" r="r" b="b"/>
              <a:pathLst>
                <a:path w="6842" h="1954" extrusionOk="0">
                  <a:moveTo>
                    <a:pt x="4350" y="0"/>
                  </a:moveTo>
                  <a:cubicBezTo>
                    <a:pt x="4078" y="0"/>
                    <a:pt x="3786" y="34"/>
                    <a:pt x="3438" y="107"/>
                  </a:cubicBezTo>
                  <a:cubicBezTo>
                    <a:pt x="2611" y="279"/>
                    <a:pt x="944" y="556"/>
                    <a:pt x="735" y="749"/>
                  </a:cubicBezTo>
                  <a:cubicBezTo>
                    <a:pt x="525" y="946"/>
                    <a:pt x="0" y="1261"/>
                    <a:pt x="1163" y="1626"/>
                  </a:cubicBezTo>
                  <a:cubicBezTo>
                    <a:pt x="1884" y="1851"/>
                    <a:pt x="2291" y="1953"/>
                    <a:pt x="2650" y="1953"/>
                  </a:cubicBezTo>
                  <a:cubicBezTo>
                    <a:pt x="2869" y="1953"/>
                    <a:pt x="3069" y="1916"/>
                    <a:pt x="3312" y="1844"/>
                  </a:cubicBezTo>
                  <a:lnTo>
                    <a:pt x="6330" y="959"/>
                  </a:lnTo>
                  <a:cubicBezTo>
                    <a:pt x="6720" y="845"/>
                    <a:pt x="6842" y="577"/>
                    <a:pt x="5456" y="178"/>
                  </a:cubicBezTo>
                  <a:cubicBezTo>
                    <a:pt x="5061" y="64"/>
                    <a:pt x="4724" y="0"/>
                    <a:pt x="4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6172919" y="2572494"/>
              <a:ext cx="180107" cy="250199"/>
            </a:xfrm>
            <a:custGeom>
              <a:avLst/>
              <a:gdLst/>
              <a:ahLst/>
              <a:cxnLst/>
              <a:rect l="l" t="t" r="r" b="b"/>
              <a:pathLst>
                <a:path w="4173" h="5797" extrusionOk="0">
                  <a:moveTo>
                    <a:pt x="4173" y="0"/>
                  </a:moveTo>
                  <a:lnTo>
                    <a:pt x="4173" y="0"/>
                  </a:lnTo>
                  <a:cubicBezTo>
                    <a:pt x="3833" y="26"/>
                    <a:pt x="3493" y="55"/>
                    <a:pt x="3157" y="84"/>
                  </a:cubicBezTo>
                  <a:cubicBezTo>
                    <a:pt x="2708" y="126"/>
                    <a:pt x="2259" y="193"/>
                    <a:pt x="1818" y="282"/>
                  </a:cubicBezTo>
                  <a:lnTo>
                    <a:pt x="1" y="3316"/>
                  </a:lnTo>
                  <a:cubicBezTo>
                    <a:pt x="189" y="4005"/>
                    <a:pt x="437" y="4899"/>
                    <a:pt x="681" y="5797"/>
                  </a:cubicBezTo>
                  <a:lnTo>
                    <a:pt x="4173"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6236494" y="2567401"/>
              <a:ext cx="342259" cy="466689"/>
            </a:xfrm>
            <a:custGeom>
              <a:avLst/>
              <a:gdLst/>
              <a:ahLst/>
              <a:cxnLst/>
              <a:rect l="l" t="t" r="r" b="b"/>
              <a:pathLst>
                <a:path w="7930" h="10813" extrusionOk="0">
                  <a:moveTo>
                    <a:pt x="6092" y="0"/>
                  </a:moveTo>
                  <a:cubicBezTo>
                    <a:pt x="5869" y="0"/>
                    <a:pt x="5640" y="2"/>
                    <a:pt x="5407" y="5"/>
                  </a:cubicBezTo>
                  <a:lnTo>
                    <a:pt x="1" y="8807"/>
                  </a:lnTo>
                  <a:cubicBezTo>
                    <a:pt x="13" y="8853"/>
                    <a:pt x="26" y="8895"/>
                    <a:pt x="39" y="8941"/>
                  </a:cubicBezTo>
                  <a:cubicBezTo>
                    <a:pt x="353" y="10087"/>
                    <a:pt x="643" y="10599"/>
                    <a:pt x="1088" y="10813"/>
                  </a:cubicBezTo>
                  <a:cubicBezTo>
                    <a:pt x="2557" y="8521"/>
                    <a:pt x="6910" y="1655"/>
                    <a:pt x="7929" y="43"/>
                  </a:cubicBezTo>
                  <a:cubicBezTo>
                    <a:pt x="7385" y="14"/>
                    <a:pt x="6762" y="0"/>
                    <a:pt x="6092"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380173" y="2581558"/>
              <a:ext cx="355293" cy="450547"/>
            </a:xfrm>
            <a:custGeom>
              <a:avLst/>
              <a:gdLst/>
              <a:ahLst/>
              <a:cxnLst/>
              <a:rect l="l" t="t" r="r" b="b"/>
              <a:pathLst>
                <a:path w="8232" h="10439" extrusionOk="0">
                  <a:moveTo>
                    <a:pt x="6695" y="0"/>
                  </a:moveTo>
                  <a:lnTo>
                    <a:pt x="0" y="10439"/>
                  </a:lnTo>
                  <a:cubicBezTo>
                    <a:pt x="747" y="10325"/>
                    <a:pt x="1772" y="10162"/>
                    <a:pt x="2863" y="9981"/>
                  </a:cubicBezTo>
                  <a:lnTo>
                    <a:pt x="8231" y="1255"/>
                  </a:lnTo>
                  <a:cubicBezTo>
                    <a:pt x="7849" y="537"/>
                    <a:pt x="7387" y="202"/>
                    <a:pt x="6695"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6617466" y="2762700"/>
              <a:ext cx="205485" cy="230820"/>
            </a:xfrm>
            <a:custGeom>
              <a:avLst/>
              <a:gdLst/>
              <a:ahLst/>
              <a:cxnLst/>
              <a:rect l="l" t="t" r="r" b="b"/>
              <a:pathLst>
                <a:path w="4761" h="5348" extrusionOk="0">
                  <a:moveTo>
                    <a:pt x="3854" y="0"/>
                  </a:moveTo>
                  <a:lnTo>
                    <a:pt x="1" y="5348"/>
                  </a:lnTo>
                  <a:cubicBezTo>
                    <a:pt x="1323" y="5125"/>
                    <a:pt x="2485" y="4915"/>
                    <a:pt x="3094" y="4777"/>
                  </a:cubicBezTo>
                  <a:cubicBezTo>
                    <a:pt x="3526" y="4210"/>
                    <a:pt x="4156" y="3383"/>
                    <a:pt x="4760" y="2578"/>
                  </a:cubicBezTo>
                  <a:cubicBezTo>
                    <a:pt x="4563" y="1906"/>
                    <a:pt x="4206" y="941"/>
                    <a:pt x="3854"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31"/>
          <p:cNvGrpSpPr/>
          <p:nvPr/>
        </p:nvGrpSpPr>
        <p:grpSpPr>
          <a:xfrm>
            <a:off x="7040999" y="655796"/>
            <a:ext cx="1789890" cy="3982570"/>
            <a:chOff x="524349" y="655796"/>
            <a:chExt cx="1789890" cy="3982570"/>
          </a:xfrm>
        </p:grpSpPr>
        <p:sp>
          <p:nvSpPr>
            <p:cNvPr id="770" name="Google Shape;770;p31"/>
            <p:cNvSpPr/>
            <p:nvPr/>
          </p:nvSpPr>
          <p:spPr>
            <a:xfrm flipH="1">
              <a:off x="524349" y="39219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flipH="1">
              <a:off x="1691889" y="42090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flipH="1">
              <a:off x="1944876" y="419223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flipH="1">
              <a:off x="1859940" y="295932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flipH="1">
              <a:off x="554189" y="34829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flipH="1">
              <a:off x="1969589" y="20723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flipH="1">
              <a:off x="1414914" y="6557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flipH="1">
              <a:off x="734340" y="9821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 name="Google Shape;778;p31"/>
            <p:cNvCxnSpPr>
              <a:stCxn id="775" idx="4"/>
              <a:endCxn id="773" idx="0"/>
            </p:cNvCxnSpPr>
            <p:nvPr/>
          </p:nvCxnSpPr>
          <p:spPr>
            <a:xfrm flipH="1">
              <a:off x="1939739" y="2172571"/>
              <a:ext cx="79800" cy="786900"/>
            </a:xfrm>
            <a:prstGeom prst="straightConnector1">
              <a:avLst/>
            </a:prstGeom>
            <a:noFill/>
            <a:ln w="19050" cap="flat" cmpd="sng">
              <a:solidFill>
                <a:schemeClr val="dk2"/>
              </a:solidFill>
              <a:prstDash val="solid"/>
              <a:round/>
              <a:headEnd type="none" w="med" len="med"/>
              <a:tailEnd type="none" w="med" len="med"/>
            </a:ln>
          </p:spPr>
        </p:cxnSp>
        <p:cxnSp>
          <p:nvCxnSpPr>
            <p:cNvPr id="779" name="Google Shape;779;p31"/>
            <p:cNvCxnSpPr>
              <a:stCxn id="773" idx="4"/>
              <a:endCxn id="771" idx="0"/>
            </p:cNvCxnSpPr>
            <p:nvPr/>
          </p:nvCxnSpPr>
          <p:spPr>
            <a:xfrm flipH="1">
              <a:off x="1741740" y="3119529"/>
              <a:ext cx="198000" cy="1089600"/>
            </a:xfrm>
            <a:prstGeom prst="straightConnector1">
              <a:avLst/>
            </a:prstGeom>
            <a:noFill/>
            <a:ln w="19050" cap="flat" cmpd="sng">
              <a:solidFill>
                <a:schemeClr val="dk2"/>
              </a:solidFill>
              <a:prstDash val="solid"/>
              <a:round/>
              <a:headEnd type="none" w="med" len="med"/>
              <a:tailEnd type="none" w="med" len="med"/>
            </a:ln>
          </p:spPr>
        </p:cxnSp>
        <p:cxnSp>
          <p:nvCxnSpPr>
            <p:cNvPr id="780" name="Google Shape;780;p31"/>
            <p:cNvCxnSpPr>
              <a:stCxn id="771" idx="2"/>
              <a:endCxn id="772" idx="6"/>
            </p:cNvCxnSpPr>
            <p:nvPr/>
          </p:nvCxnSpPr>
          <p:spPr>
            <a:xfrm rot="10800000" flipH="1">
              <a:off x="1791789" y="4242334"/>
              <a:ext cx="153000" cy="16800"/>
            </a:xfrm>
            <a:prstGeom prst="straightConnector1">
              <a:avLst/>
            </a:prstGeom>
            <a:noFill/>
            <a:ln w="19050" cap="flat" cmpd="sng">
              <a:solidFill>
                <a:schemeClr val="dk2"/>
              </a:solidFill>
              <a:prstDash val="solid"/>
              <a:round/>
              <a:headEnd type="none" w="med" len="med"/>
              <a:tailEnd type="none" w="med" len="med"/>
            </a:ln>
          </p:spPr>
        </p:cxnSp>
        <p:cxnSp>
          <p:nvCxnSpPr>
            <p:cNvPr id="781" name="Google Shape;781;p31"/>
            <p:cNvCxnSpPr>
              <a:stCxn id="776" idx="5"/>
              <a:endCxn id="777" idx="2"/>
            </p:cNvCxnSpPr>
            <p:nvPr/>
          </p:nvCxnSpPr>
          <p:spPr>
            <a:xfrm flipH="1">
              <a:off x="894044" y="741322"/>
              <a:ext cx="535500" cy="321000"/>
            </a:xfrm>
            <a:prstGeom prst="straightConnector1">
              <a:avLst/>
            </a:prstGeom>
            <a:noFill/>
            <a:ln w="19050" cap="flat" cmpd="sng">
              <a:solidFill>
                <a:schemeClr val="dk2"/>
              </a:solidFill>
              <a:prstDash val="solid"/>
              <a:round/>
              <a:headEnd type="none" w="med" len="med"/>
              <a:tailEnd type="none" w="med" len="med"/>
            </a:ln>
          </p:spPr>
        </p:cxnSp>
        <p:cxnSp>
          <p:nvCxnSpPr>
            <p:cNvPr id="782" name="Google Shape;782;p31"/>
            <p:cNvCxnSpPr>
              <a:stCxn id="777" idx="4"/>
              <a:endCxn id="774" idx="0"/>
            </p:cNvCxnSpPr>
            <p:nvPr/>
          </p:nvCxnSpPr>
          <p:spPr>
            <a:xfrm flipH="1">
              <a:off x="604140" y="1142379"/>
              <a:ext cx="210000" cy="2340600"/>
            </a:xfrm>
            <a:prstGeom prst="straightConnector1">
              <a:avLst/>
            </a:prstGeom>
            <a:noFill/>
            <a:ln w="19050" cap="flat" cmpd="sng">
              <a:solidFill>
                <a:schemeClr val="dk2"/>
              </a:solidFill>
              <a:prstDash val="solid"/>
              <a:round/>
              <a:headEnd type="none" w="med" len="med"/>
              <a:tailEnd type="none" w="med" len="med"/>
            </a:ln>
          </p:spPr>
        </p:cxnSp>
        <p:cxnSp>
          <p:nvCxnSpPr>
            <p:cNvPr id="783" name="Google Shape;783;p31"/>
            <p:cNvCxnSpPr>
              <a:stCxn id="774" idx="2"/>
              <a:endCxn id="773" idx="6"/>
            </p:cNvCxnSpPr>
            <p:nvPr/>
          </p:nvCxnSpPr>
          <p:spPr>
            <a:xfrm rot="10800000" flipH="1">
              <a:off x="654089" y="3039546"/>
              <a:ext cx="1206000" cy="493500"/>
            </a:xfrm>
            <a:prstGeom prst="straightConnector1">
              <a:avLst/>
            </a:prstGeom>
            <a:noFill/>
            <a:ln w="19050" cap="flat" cmpd="sng">
              <a:solidFill>
                <a:schemeClr val="dk2"/>
              </a:solidFill>
              <a:prstDash val="solid"/>
              <a:round/>
              <a:headEnd type="none" w="med" len="med"/>
              <a:tailEnd type="none" w="med" len="med"/>
            </a:ln>
          </p:spPr>
        </p:cxnSp>
        <p:cxnSp>
          <p:nvCxnSpPr>
            <p:cNvPr id="784" name="Google Shape;784;p31"/>
            <p:cNvCxnSpPr>
              <a:stCxn id="774" idx="4"/>
              <a:endCxn id="770" idx="0"/>
            </p:cNvCxnSpPr>
            <p:nvPr/>
          </p:nvCxnSpPr>
          <p:spPr>
            <a:xfrm>
              <a:off x="604139" y="3583146"/>
              <a:ext cx="0" cy="338700"/>
            </a:xfrm>
            <a:prstGeom prst="straightConnector1">
              <a:avLst/>
            </a:prstGeom>
            <a:noFill/>
            <a:ln w="19050" cap="flat" cmpd="sng">
              <a:solidFill>
                <a:schemeClr val="dk2"/>
              </a:solidFill>
              <a:prstDash val="solid"/>
              <a:round/>
              <a:headEnd type="none" w="med" len="med"/>
              <a:tailEnd type="none" w="med" len="med"/>
            </a:ln>
          </p:spPr>
        </p:cxnSp>
        <p:sp>
          <p:nvSpPr>
            <p:cNvPr id="785" name="Google Shape;785;p31"/>
            <p:cNvSpPr/>
            <p:nvPr/>
          </p:nvSpPr>
          <p:spPr>
            <a:xfrm flipH="1">
              <a:off x="1429639" y="994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31"/>
            <p:cNvCxnSpPr>
              <a:stCxn id="776" idx="4"/>
              <a:endCxn id="785" idx="0"/>
            </p:cNvCxnSpPr>
            <p:nvPr/>
          </p:nvCxnSpPr>
          <p:spPr>
            <a:xfrm>
              <a:off x="1464864" y="755996"/>
              <a:ext cx="14700" cy="237900"/>
            </a:xfrm>
            <a:prstGeom prst="straightConnector1">
              <a:avLst/>
            </a:prstGeom>
            <a:noFill/>
            <a:ln w="19050" cap="flat" cmpd="sng">
              <a:solidFill>
                <a:schemeClr val="dk2"/>
              </a:solidFill>
              <a:prstDash val="solid"/>
              <a:round/>
              <a:headEnd type="none" w="med" len="med"/>
              <a:tailEnd type="none" w="med" len="med"/>
            </a:ln>
          </p:spPr>
        </p:cxnSp>
        <p:sp>
          <p:nvSpPr>
            <p:cNvPr id="787" name="Google Shape;787;p31"/>
            <p:cNvSpPr/>
            <p:nvPr/>
          </p:nvSpPr>
          <p:spPr>
            <a:xfrm flipH="1">
              <a:off x="1921340" y="44781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31"/>
            <p:cNvCxnSpPr>
              <a:stCxn id="771" idx="3"/>
              <a:endCxn id="787" idx="7"/>
            </p:cNvCxnSpPr>
            <p:nvPr/>
          </p:nvCxnSpPr>
          <p:spPr>
            <a:xfrm>
              <a:off x="1777159" y="4294560"/>
              <a:ext cx="167700" cy="207000"/>
            </a:xfrm>
            <a:prstGeom prst="straightConnector1">
              <a:avLst/>
            </a:prstGeom>
            <a:noFill/>
            <a:ln w="19050" cap="flat" cmpd="sng">
              <a:solidFill>
                <a:schemeClr val="dk2"/>
              </a:solidFill>
              <a:prstDash val="solid"/>
              <a:round/>
              <a:headEnd type="none" w="med" len="med"/>
              <a:tailEnd type="none" w="med" len="med"/>
            </a:ln>
          </p:spPr>
        </p:cxnSp>
        <p:sp>
          <p:nvSpPr>
            <p:cNvPr id="789" name="Google Shape;789;p31"/>
            <p:cNvSpPr/>
            <p:nvPr/>
          </p:nvSpPr>
          <p:spPr>
            <a:xfrm flipH="1">
              <a:off x="2214339" y="29623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 name="Google Shape;790;p31"/>
            <p:cNvCxnSpPr>
              <a:stCxn id="789" idx="6"/>
              <a:endCxn id="773" idx="2"/>
            </p:cNvCxnSpPr>
            <p:nvPr/>
          </p:nvCxnSpPr>
          <p:spPr>
            <a:xfrm flipH="1">
              <a:off x="2019639" y="3012471"/>
              <a:ext cx="194700" cy="27000"/>
            </a:xfrm>
            <a:prstGeom prst="straightConnector1">
              <a:avLst/>
            </a:prstGeom>
            <a:noFill/>
            <a:ln w="19050" cap="flat" cmpd="sng">
              <a:solidFill>
                <a:schemeClr val="dk2"/>
              </a:solidFill>
              <a:prstDash val="solid"/>
              <a:round/>
              <a:headEnd type="none" w="med" len="med"/>
              <a:tailEnd type="none" w="med" len="med"/>
            </a:ln>
          </p:spPr>
        </p:cxnSp>
      </p:grpSp>
      <p:grpSp>
        <p:nvGrpSpPr>
          <p:cNvPr id="791" name="Google Shape;791;p31"/>
          <p:cNvGrpSpPr/>
          <p:nvPr/>
        </p:nvGrpSpPr>
        <p:grpSpPr>
          <a:xfrm flipH="1">
            <a:off x="7040999" y="734132"/>
            <a:ext cx="570591" cy="556883"/>
            <a:chOff x="8220000" y="1458182"/>
            <a:chExt cx="570591" cy="556883"/>
          </a:xfrm>
        </p:grpSpPr>
        <p:sp>
          <p:nvSpPr>
            <p:cNvPr id="792" name="Google Shape;792;p31"/>
            <p:cNvSpPr/>
            <p:nvPr/>
          </p:nvSpPr>
          <p:spPr>
            <a:xfrm>
              <a:off x="8340451" y="1548376"/>
              <a:ext cx="450139" cy="466029"/>
            </a:xfrm>
            <a:custGeom>
              <a:avLst/>
              <a:gdLst/>
              <a:ahLst/>
              <a:cxnLst/>
              <a:rect l="l" t="t" r="r" b="b"/>
              <a:pathLst>
                <a:path w="10935" h="11321" extrusionOk="0">
                  <a:moveTo>
                    <a:pt x="3778" y="0"/>
                  </a:moveTo>
                  <a:cubicBezTo>
                    <a:pt x="3060" y="0"/>
                    <a:pt x="1377" y="554"/>
                    <a:pt x="877" y="836"/>
                  </a:cubicBezTo>
                  <a:cubicBezTo>
                    <a:pt x="382" y="1117"/>
                    <a:pt x="0" y="1570"/>
                    <a:pt x="0" y="1570"/>
                  </a:cubicBezTo>
                  <a:lnTo>
                    <a:pt x="147" y="1981"/>
                  </a:lnTo>
                  <a:cubicBezTo>
                    <a:pt x="147" y="1981"/>
                    <a:pt x="1977" y="7631"/>
                    <a:pt x="2078" y="8403"/>
                  </a:cubicBezTo>
                  <a:cubicBezTo>
                    <a:pt x="2183" y="9180"/>
                    <a:pt x="2989" y="11245"/>
                    <a:pt x="3576" y="11316"/>
                  </a:cubicBezTo>
                  <a:cubicBezTo>
                    <a:pt x="3602" y="11319"/>
                    <a:pt x="3631" y="11321"/>
                    <a:pt x="3661" y="11321"/>
                  </a:cubicBezTo>
                  <a:cubicBezTo>
                    <a:pt x="4320" y="11321"/>
                    <a:pt x="5976" y="10605"/>
                    <a:pt x="6678" y="10028"/>
                  </a:cubicBezTo>
                  <a:cubicBezTo>
                    <a:pt x="7408" y="9427"/>
                    <a:pt x="10934" y="5390"/>
                    <a:pt x="9868" y="3942"/>
                  </a:cubicBezTo>
                  <a:cubicBezTo>
                    <a:pt x="8798" y="2489"/>
                    <a:pt x="4495" y="0"/>
                    <a:pt x="3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8220000" y="1605926"/>
              <a:ext cx="425276" cy="409139"/>
            </a:xfrm>
            <a:custGeom>
              <a:avLst/>
              <a:gdLst/>
              <a:ahLst/>
              <a:cxnLst/>
              <a:rect l="l" t="t" r="r" b="b"/>
              <a:pathLst>
                <a:path w="10331" h="9939" extrusionOk="0">
                  <a:moveTo>
                    <a:pt x="3501" y="1"/>
                  </a:moveTo>
                  <a:cubicBezTo>
                    <a:pt x="3263" y="1"/>
                    <a:pt x="3066" y="58"/>
                    <a:pt x="2926" y="172"/>
                  </a:cubicBezTo>
                  <a:cubicBezTo>
                    <a:pt x="2590" y="453"/>
                    <a:pt x="353" y="3937"/>
                    <a:pt x="177" y="4609"/>
                  </a:cubicBezTo>
                  <a:cubicBezTo>
                    <a:pt x="1" y="5280"/>
                    <a:pt x="366" y="6128"/>
                    <a:pt x="731" y="6560"/>
                  </a:cubicBezTo>
                  <a:cubicBezTo>
                    <a:pt x="1096" y="6997"/>
                    <a:pt x="5491" y="9511"/>
                    <a:pt x="6263" y="9910"/>
                  </a:cubicBezTo>
                  <a:cubicBezTo>
                    <a:pt x="6301" y="9929"/>
                    <a:pt x="6344" y="9939"/>
                    <a:pt x="6390" y="9939"/>
                  </a:cubicBezTo>
                  <a:cubicBezTo>
                    <a:pt x="7282" y="9939"/>
                    <a:pt x="9565" y="6494"/>
                    <a:pt x="9936" y="5855"/>
                  </a:cubicBezTo>
                  <a:cubicBezTo>
                    <a:pt x="10330" y="5179"/>
                    <a:pt x="9852" y="3496"/>
                    <a:pt x="9306" y="2984"/>
                  </a:cubicBezTo>
                  <a:cubicBezTo>
                    <a:pt x="8765" y="2472"/>
                    <a:pt x="4727" y="348"/>
                    <a:pt x="4727" y="348"/>
                  </a:cubicBezTo>
                  <a:cubicBezTo>
                    <a:pt x="4263" y="117"/>
                    <a:pt x="3840" y="1"/>
                    <a:pt x="3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8623631" y="1645569"/>
              <a:ext cx="72944" cy="73727"/>
            </a:xfrm>
            <a:custGeom>
              <a:avLst/>
              <a:gdLst/>
              <a:ahLst/>
              <a:cxnLst/>
              <a:rect l="l" t="t" r="r" b="b"/>
              <a:pathLst>
                <a:path w="1772" h="1791" extrusionOk="0">
                  <a:moveTo>
                    <a:pt x="1192" y="1"/>
                  </a:moveTo>
                  <a:cubicBezTo>
                    <a:pt x="895" y="1"/>
                    <a:pt x="0" y="791"/>
                    <a:pt x="0" y="791"/>
                  </a:cubicBezTo>
                  <a:cubicBezTo>
                    <a:pt x="103" y="1495"/>
                    <a:pt x="722" y="1791"/>
                    <a:pt x="1039" y="1791"/>
                  </a:cubicBezTo>
                  <a:cubicBezTo>
                    <a:pt x="1045" y="1791"/>
                    <a:pt x="1052" y="1791"/>
                    <a:pt x="1058" y="1790"/>
                  </a:cubicBezTo>
                  <a:cubicBezTo>
                    <a:pt x="1365" y="1774"/>
                    <a:pt x="1763" y="590"/>
                    <a:pt x="1768" y="422"/>
                  </a:cubicBezTo>
                  <a:cubicBezTo>
                    <a:pt x="1772" y="250"/>
                    <a:pt x="1491" y="49"/>
                    <a:pt x="1213" y="2"/>
                  </a:cubicBezTo>
                  <a:cubicBezTo>
                    <a:pt x="1207" y="1"/>
                    <a:pt x="1200" y="1"/>
                    <a:pt x="1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8415085" y="1458182"/>
              <a:ext cx="200803" cy="164825"/>
            </a:xfrm>
            <a:custGeom>
              <a:avLst/>
              <a:gdLst/>
              <a:ahLst/>
              <a:cxnLst/>
              <a:rect l="l" t="t" r="r" b="b"/>
              <a:pathLst>
                <a:path w="4878" h="4004" extrusionOk="0">
                  <a:moveTo>
                    <a:pt x="2464" y="0"/>
                  </a:moveTo>
                  <a:cubicBezTo>
                    <a:pt x="1965" y="0"/>
                    <a:pt x="1730" y="59"/>
                    <a:pt x="1411" y="248"/>
                  </a:cubicBezTo>
                  <a:cubicBezTo>
                    <a:pt x="1087" y="441"/>
                    <a:pt x="0" y="2443"/>
                    <a:pt x="298" y="2649"/>
                  </a:cubicBezTo>
                  <a:cubicBezTo>
                    <a:pt x="340" y="2678"/>
                    <a:pt x="2154" y="3866"/>
                    <a:pt x="2359" y="3984"/>
                  </a:cubicBezTo>
                  <a:cubicBezTo>
                    <a:pt x="2383" y="3997"/>
                    <a:pt x="2420" y="4003"/>
                    <a:pt x="2467" y="4003"/>
                  </a:cubicBezTo>
                  <a:cubicBezTo>
                    <a:pt x="2837" y="4003"/>
                    <a:pt x="3843" y="3637"/>
                    <a:pt x="4089" y="3484"/>
                  </a:cubicBezTo>
                  <a:cubicBezTo>
                    <a:pt x="4366" y="3312"/>
                    <a:pt x="4878" y="2137"/>
                    <a:pt x="4819" y="1931"/>
                  </a:cubicBezTo>
                  <a:cubicBezTo>
                    <a:pt x="4760" y="1730"/>
                    <a:pt x="2959" y="0"/>
                    <a:pt x="2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8450858" y="1498113"/>
              <a:ext cx="101636" cy="97561"/>
            </a:xfrm>
            <a:custGeom>
              <a:avLst/>
              <a:gdLst/>
              <a:ahLst/>
              <a:cxnLst/>
              <a:rect l="l" t="t" r="r" b="b"/>
              <a:pathLst>
                <a:path w="2469" h="2370" extrusionOk="0">
                  <a:moveTo>
                    <a:pt x="842" y="1"/>
                  </a:moveTo>
                  <a:cubicBezTo>
                    <a:pt x="798" y="1"/>
                    <a:pt x="764" y="14"/>
                    <a:pt x="743" y="42"/>
                  </a:cubicBezTo>
                  <a:cubicBezTo>
                    <a:pt x="617" y="218"/>
                    <a:pt x="0" y="1079"/>
                    <a:pt x="143" y="1314"/>
                  </a:cubicBezTo>
                  <a:cubicBezTo>
                    <a:pt x="290" y="1549"/>
                    <a:pt x="1096" y="2203"/>
                    <a:pt x="1419" y="2355"/>
                  </a:cubicBezTo>
                  <a:cubicBezTo>
                    <a:pt x="1441" y="2365"/>
                    <a:pt x="1464" y="2369"/>
                    <a:pt x="1489" y="2369"/>
                  </a:cubicBezTo>
                  <a:cubicBezTo>
                    <a:pt x="1834" y="2369"/>
                    <a:pt x="2468" y="1482"/>
                    <a:pt x="2414" y="1200"/>
                  </a:cubicBezTo>
                  <a:cubicBezTo>
                    <a:pt x="2365" y="926"/>
                    <a:pt x="1221" y="1"/>
                    <a:pt x="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8278414" y="1669815"/>
              <a:ext cx="293424" cy="252959"/>
            </a:xfrm>
            <a:custGeom>
              <a:avLst/>
              <a:gdLst/>
              <a:ahLst/>
              <a:cxnLst/>
              <a:rect l="l" t="t" r="r" b="b"/>
              <a:pathLst>
                <a:path w="7128" h="6145" extrusionOk="0">
                  <a:moveTo>
                    <a:pt x="3663" y="0"/>
                  </a:moveTo>
                  <a:cubicBezTo>
                    <a:pt x="2569" y="0"/>
                    <a:pt x="1546" y="635"/>
                    <a:pt x="1054" y="1386"/>
                  </a:cubicBezTo>
                  <a:cubicBezTo>
                    <a:pt x="336" y="2486"/>
                    <a:pt x="0" y="3980"/>
                    <a:pt x="747" y="4929"/>
                  </a:cubicBezTo>
                  <a:cubicBezTo>
                    <a:pt x="1203" y="5509"/>
                    <a:pt x="2233" y="6145"/>
                    <a:pt x="3346" y="6145"/>
                  </a:cubicBezTo>
                  <a:cubicBezTo>
                    <a:pt x="4059" y="6145"/>
                    <a:pt x="4806" y="5884"/>
                    <a:pt x="5457" y="5180"/>
                  </a:cubicBezTo>
                  <a:cubicBezTo>
                    <a:pt x="7127" y="3380"/>
                    <a:pt x="6670" y="1428"/>
                    <a:pt x="5167" y="450"/>
                  </a:cubicBezTo>
                  <a:cubicBezTo>
                    <a:pt x="4680" y="134"/>
                    <a:pt x="4164" y="0"/>
                    <a:pt x="3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8324891" y="1726583"/>
              <a:ext cx="182320" cy="155480"/>
            </a:xfrm>
            <a:custGeom>
              <a:avLst/>
              <a:gdLst/>
              <a:ahLst/>
              <a:cxnLst/>
              <a:rect l="l" t="t" r="r" b="b"/>
              <a:pathLst>
                <a:path w="4429" h="3777" extrusionOk="0">
                  <a:moveTo>
                    <a:pt x="2355" y="1"/>
                  </a:moveTo>
                  <a:cubicBezTo>
                    <a:pt x="1794" y="1"/>
                    <a:pt x="1159" y="223"/>
                    <a:pt x="748" y="813"/>
                  </a:cubicBezTo>
                  <a:cubicBezTo>
                    <a:pt x="0" y="1883"/>
                    <a:pt x="231" y="2630"/>
                    <a:pt x="748" y="3201"/>
                  </a:cubicBezTo>
                  <a:cubicBezTo>
                    <a:pt x="1046" y="3534"/>
                    <a:pt x="1579" y="3777"/>
                    <a:pt x="2159" y="3777"/>
                  </a:cubicBezTo>
                  <a:cubicBezTo>
                    <a:pt x="2574" y="3777"/>
                    <a:pt x="3013" y="3653"/>
                    <a:pt x="3409" y="3348"/>
                  </a:cubicBezTo>
                  <a:cubicBezTo>
                    <a:pt x="4361" y="2618"/>
                    <a:pt x="4429" y="1455"/>
                    <a:pt x="3409" y="360"/>
                  </a:cubicBezTo>
                  <a:cubicBezTo>
                    <a:pt x="3212" y="146"/>
                    <a:pt x="2808" y="1"/>
                    <a:pt x="2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8351854" y="1747248"/>
              <a:ext cx="102995" cy="95173"/>
            </a:xfrm>
            <a:custGeom>
              <a:avLst/>
              <a:gdLst/>
              <a:ahLst/>
              <a:cxnLst/>
              <a:rect l="l" t="t" r="r" b="b"/>
              <a:pathLst>
                <a:path w="2502" h="2312" extrusionOk="0">
                  <a:moveTo>
                    <a:pt x="1241" y="0"/>
                  </a:moveTo>
                  <a:cubicBezTo>
                    <a:pt x="808" y="0"/>
                    <a:pt x="405" y="300"/>
                    <a:pt x="248" y="626"/>
                  </a:cubicBezTo>
                  <a:cubicBezTo>
                    <a:pt x="0" y="1138"/>
                    <a:pt x="134" y="1755"/>
                    <a:pt x="571" y="2124"/>
                  </a:cubicBezTo>
                  <a:cubicBezTo>
                    <a:pt x="729" y="2259"/>
                    <a:pt x="924" y="2312"/>
                    <a:pt x="1127" y="2312"/>
                  </a:cubicBezTo>
                  <a:cubicBezTo>
                    <a:pt x="1449" y="2312"/>
                    <a:pt x="1790" y="2180"/>
                    <a:pt x="2032" y="2036"/>
                  </a:cubicBezTo>
                  <a:cubicBezTo>
                    <a:pt x="2430" y="1801"/>
                    <a:pt x="2502" y="1083"/>
                    <a:pt x="2107" y="512"/>
                  </a:cubicBezTo>
                  <a:cubicBezTo>
                    <a:pt x="1851" y="142"/>
                    <a:pt x="1539"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1pPr>
            <a:lvl2pPr lvl="1"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2pPr>
            <a:lvl3pPr lvl="2"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3pPr>
            <a:lvl4pPr lvl="3"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4pPr>
            <a:lvl5pPr lvl="4"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5pPr>
            <a:lvl6pPr lvl="5"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6pPr>
            <a:lvl7pPr lvl="6"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7pPr>
            <a:lvl8pPr lvl="7"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8pPr>
            <a:lvl9pPr lvl="8" rtl="0">
              <a:spcBef>
                <a:spcPts val="0"/>
              </a:spcBef>
              <a:spcAft>
                <a:spcPts val="0"/>
              </a:spcAft>
              <a:buClr>
                <a:schemeClr val="dk1"/>
              </a:buClr>
              <a:buSzPts val="3200"/>
              <a:buFont typeface="Exo ExtraBold"/>
              <a:buNone/>
              <a:defRPr sz="3200">
                <a:solidFill>
                  <a:schemeClr val="dk1"/>
                </a:solidFill>
                <a:latin typeface="Exo ExtraBold"/>
                <a:ea typeface="Exo ExtraBold"/>
                <a:cs typeface="Exo ExtraBold"/>
                <a:sym typeface="Exo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1pPr>
            <a:lvl2pPr marL="914400" lvl="1"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2pPr>
            <a:lvl3pPr marL="1371600" lvl="2"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3pPr>
            <a:lvl4pPr marL="1828800" lvl="3"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4pPr>
            <a:lvl5pPr marL="2286000" lvl="4"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5pPr>
            <a:lvl6pPr marL="2743200" lvl="5"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6pPr>
            <a:lvl7pPr marL="3200400" lvl="6"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7pPr>
            <a:lvl8pPr marL="3657600" lvl="7"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8pPr>
            <a:lvl9pPr marL="4114800" lvl="8"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58" r:id="rId5"/>
    <p:sldLayoutId id="2147483659" r:id="rId6"/>
    <p:sldLayoutId id="2147483660" r:id="rId7"/>
    <p:sldLayoutId id="2147483669"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6"/>
          <p:cNvSpPr txBox="1">
            <a:spLocks noGrp="1"/>
          </p:cNvSpPr>
          <p:nvPr>
            <p:ph type="ctrTitle"/>
          </p:nvPr>
        </p:nvSpPr>
        <p:spPr>
          <a:xfrm>
            <a:off x="713225" y="162694"/>
            <a:ext cx="7717500" cy="21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TÌM HIỂU CÁC CÔNG NGHỆ VỀ MẠNG KHÔNG DÂY TRONG INTERNET OF THINGS</a:t>
            </a:r>
            <a:endParaRPr dirty="0"/>
          </a:p>
        </p:txBody>
      </p:sp>
      <p:sp>
        <p:nvSpPr>
          <p:cNvPr id="886" name="Google Shape;886;p36"/>
          <p:cNvSpPr txBox="1">
            <a:spLocks noGrp="1"/>
          </p:cNvSpPr>
          <p:nvPr>
            <p:ph type="subTitle" idx="1"/>
          </p:nvPr>
        </p:nvSpPr>
        <p:spPr>
          <a:xfrm>
            <a:off x="706895" y="2275003"/>
            <a:ext cx="4528800" cy="14063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NHÓM 23:</a:t>
            </a:r>
          </a:p>
          <a:p>
            <a:pPr marL="0" lvl="0" indent="0" algn="l" rtl="0">
              <a:spcBef>
                <a:spcPts val="0"/>
              </a:spcBef>
              <a:spcAft>
                <a:spcPts val="0"/>
              </a:spcAft>
              <a:buNone/>
            </a:pPr>
            <a:r>
              <a:rPr lang="en" dirty="0" smtClean="0"/>
              <a:t>Trần Ngọc Vinh – 21DH113413</a:t>
            </a:r>
          </a:p>
          <a:p>
            <a:pPr marL="0" lvl="0" indent="0" algn="l" rtl="0">
              <a:spcBef>
                <a:spcPts val="0"/>
              </a:spcBef>
              <a:spcAft>
                <a:spcPts val="0"/>
              </a:spcAft>
              <a:buNone/>
            </a:pPr>
            <a:r>
              <a:rPr lang="en" dirty="0" smtClean="0"/>
              <a:t>Lê Thành Ân – 21DH112304</a:t>
            </a:r>
          </a:p>
          <a:p>
            <a:pPr marL="0" lvl="0" indent="0" algn="l" rtl="0">
              <a:spcBef>
                <a:spcPts val="0"/>
              </a:spcBef>
              <a:spcAft>
                <a:spcPts val="0"/>
              </a:spcAft>
              <a:buNone/>
            </a:pPr>
            <a:r>
              <a:rPr lang="en-US" dirty="0" err="1" smtClean="0"/>
              <a:t>Lê</a:t>
            </a:r>
            <a:r>
              <a:rPr lang="en-US" dirty="0" smtClean="0"/>
              <a:t> </a:t>
            </a:r>
            <a:r>
              <a:rPr lang="en-US" dirty="0" err="1" smtClean="0"/>
              <a:t>Trương</a:t>
            </a:r>
            <a:r>
              <a:rPr lang="en-US" dirty="0" smtClean="0"/>
              <a:t> </a:t>
            </a:r>
            <a:r>
              <a:rPr lang="en-US" dirty="0" err="1" smtClean="0"/>
              <a:t>Nhật</a:t>
            </a:r>
            <a:r>
              <a:rPr lang="en-US" dirty="0" smtClean="0"/>
              <a:t> Nam – 21DH</a:t>
            </a:r>
            <a:endParaRPr dirty="0"/>
          </a:p>
        </p:txBody>
      </p:sp>
      <p:grpSp>
        <p:nvGrpSpPr>
          <p:cNvPr id="887" name="Google Shape;887;p36"/>
          <p:cNvGrpSpPr/>
          <p:nvPr/>
        </p:nvGrpSpPr>
        <p:grpSpPr>
          <a:xfrm>
            <a:off x="643649" y="2467465"/>
            <a:ext cx="8021832" cy="2613513"/>
            <a:chOff x="643649" y="2467465"/>
            <a:chExt cx="8021832" cy="2613513"/>
          </a:xfrm>
        </p:grpSpPr>
        <p:grpSp>
          <p:nvGrpSpPr>
            <p:cNvPr id="888" name="Google Shape;888;p36"/>
            <p:cNvGrpSpPr/>
            <p:nvPr/>
          </p:nvGrpSpPr>
          <p:grpSpPr>
            <a:xfrm>
              <a:off x="990118" y="2467465"/>
              <a:ext cx="7675363" cy="2473956"/>
              <a:chOff x="1161263" y="2316200"/>
              <a:chExt cx="7819237" cy="2511375"/>
            </a:xfrm>
          </p:grpSpPr>
          <p:sp>
            <p:nvSpPr>
              <p:cNvPr id="889" name="Google Shape;889;p36"/>
              <p:cNvSpPr/>
              <p:nvPr/>
            </p:nvSpPr>
            <p:spPr>
              <a:xfrm>
                <a:off x="2255239" y="4268363"/>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2583233" y="3759125"/>
                <a:ext cx="126300" cy="126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400400" y="4553150"/>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593450" y="4725875"/>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1161263" y="4061578"/>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4020225" y="3539013"/>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5222725" y="4309400"/>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5606700" y="2982500"/>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7634036" y="4164775"/>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6516250" y="3722825"/>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7351075" y="2911500"/>
                <a:ext cx="126300" cy="126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8599900" y="4049275"/>
                <a:ext cx="126300" cy="126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8878800" y="4253425"/>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7142000" y="2741200"/>
                <a:ext cx="126300" cy="126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3" name="Google Shape;903;p36"/>
              <p:cNvCxnSpPr>
                <a:stCxn id="893" idx="6"/>
                <a:endCxn id="889" idx="2"/>
              </p:cNvCxnSpPr>
              <p:nvPr/>
            </p:nvCxnSpPr>
            <p:spPr>
              <a:xfrm>
                <a:off x="1262963" y="4112428"/>
                <a:ext cx="992400" cy="237300"/>
              </a:xfrm>
              <a:prstGeom prst="straightConnector1">
                <a:avLst/>
              </a:prstGeom>
              <a:noFill/>
              <a:ln w="19050" cap="flat" cmpd="sng">
                <a:solidFill>
                  <a:schemeClr val="dk2"/>
                </a:solidFill>
                <a:prstDash val="solid"/>
                <a:round/>
                <a:headEnd type="none" w="med" len="med"/>
                <a:tailEnd type="none" w="med" len="med"/>
              </a:ln>
            </p:spPr>
          </p:cxnSp>
          <p:cxnSp>
            <p:nvCxnSpPr>
              <p:cNvPr id="904" name="Google Shape;904;p36"/>
              <p:cNvCxnSpPr>
                <a:stCxn id="889" idx="7"/>
                <a:endCxn id="890" idx="3"/>
              </p:cNvCxnSpPr>
              <p:nvPr/>
            </p:nvCxnSpPr>
            <p:spPr>
              <a:xfrm rot="10800000" flipH="1">
                <a:off x="2394027" y="3867076"/>
                <a:ext cx="207600" cy="425100"/>
              </a:xfrm>
              <a:prstGeom prst="straightConnector1">
                <a:avLst/>
              </a:prstGeom>
              <a:noFill/>
              <a:ln w="19050" cap="flat" cmpd="sng">
                <a:solidFill>
                  <a:schemeClr val="dk2"/>
                </a:solidFill>
                <a:prstDash val="solid"/>
                <a:round/>
                <a:headEnd type="none" w="med" len="med"/>
                <a:tailEnd type="none" w="med" len="med"/>
              </a:ln>
            </p:spPr>
          </p:cxnSp>
          <p:cxnSp>
            <p:nvCxnSpPr>
              <p:cNvPr id="905" name="Google Shape;905;p36"/>
              <p:cNvCxnSpPr>
                <a:stCxn id="890" idx="5"/>
                <a:endCxn id="891" idx="1"/>
              </p:cNvCxnSpPr>
              <p:nvPr/>
            </p:nvCxnSpPr>
            <p:spPr>
              <a:xfrm>
                <a:off x="2691037" y="3866929"/>
                <a:ext cx="724200" cy="701100"/>
              </a:xfrm>
              <a:prstGeom prst="straightConnector1">
                <a:avLst/>
              </a:prstGeom>
              <a:noFill/>
              <a:ln w="19050" cap="flat" cmpd="sng">
                <a:solidFill>
                  <a:schemeClr val="dk2"/>
                </a:solidFill>
                <a:prstDash val="solid"/>
                <a:round/>
                <a:headEnd type="none" w="med" len="med"/>
                <a:tailEnd type="none" w="med" len="med"/>
              </a:ln>
            </p:spPr>
          </p:cxnSp>
          <p:cxnSp>
            <p:nvCxnSpPr>
              <p:cNvPr id="906" name="Google Shape;906;p36"/>
              <p:cNvCxnSpPr>
                <a:stCxn id="891" idx="7"/>
                <a:endCxn id="894" idx="3"/>
              </p:cNvCxnSpPr>
              <p:nvPr/>
            </p:nvCxnSpPr>
            <p:spPr>
              <a:xfrm rot="10800000" flipH="1">
                <a:off x="3487206" y="3625744"/>
                <a:ext cx="547800" cy="942300"/>
              </a:xfrm>
              <a:prstGeom prst="straightConnector1">
                <a:avLst/>
              </a:prstGeom>
              <a:noFill/>
              <a:ln w="19050" cap="flat" cmpd="sng">
                <a:solidFill>
                  <a:schemeClr val="dk2"/>
                </a:solidFill>
                <a:prstDash val="solid"/>
                <a:round/>
                <a:headEnd type="none" w="med" len="med"/>
                <a:tailEnd type="none" w="med" len="med"/>
              </a:ln>
            </p:spPr>
          </p:cxnSp>
          <p:cxnSp>
            <p:nvCxnSpPr>
              <p:cNvPr id="907" name="Google Shape;907;p36"/>
              <p:cNvCxnSpPr>
                <a:stCxn id="894" idx="6"/>
                <a:endCxn id="896" idx="2"/>
              </p:cNvCxnSpPr>
              <p:nvPr/>
            </p:nvCxnSpPr>
            <p:spPr>
              <a:xfrm rot="10800000" flipH="1">
                <a:off x="4121925" y="3063663"/>
                <a:ext cx="1484700" cy="526200"/>
              </a:xfrm>
              <a:prstGeom prst="straightConnector1">
                <a:avLst/>
              </a:prstGeom>
              <a:noFill/>
              <a:ln w="19050" cap="flat" cmpd="sng">
                <a:solidFill>
                  <a:schemeClr val="dk2"/>
                </a:solidFill>
                <a:prstDash val="solid"/>
                <a:round/>
                <a:headEnd type="none" w="med" len="med"/>
                <a:tailEnd type="none" w="med" len="med"/>
              </a:ln>
            </p:spPr>
          </p:cxnSp>
          <p:cxnSp>
            <p:nvCxnSpPr>
              <p:cNvPr id="908" name="Google Shape;908;p36"/>
              <p:cNvCxnSpPr>
                <a:stCxn id="891" idx="5"/>
                <a:endCxn id="892" idx="1"/>
              </p:cNvCxnSpPr>
              <p:nvPr/>
            </p:nvCxnSpPr>
            <p:spPr>
              <a:xfrm>
                <a:off x="3487206" y="4639956"/>
                <a:ext cx="121200" cy="100800"/>
              </a:xfrm>
              <a:prstGeom prst="straightConnector1">
                <a:avLst/>
              </a:prstGeom>
              <a:noFill/>
              <a:ln w="19050" cap="flat" cmpd="sng">
                <a:solidFill>
                  <a:schemeClr val="dk2"/>
                </a:solidFill>
                <a:prstDash val="solid"/>
                <a:round/>
                <a:headEnd type="none" w="med" len="med"/>
                <a:tailEnd type="none" w="med" len="med"/>
              </a:ln>
            </p:spPr>
          </p:cxnSp>
          <p:cxnSp>
            <p:nvCxnSpPr>
              <p:cNvPr id="909" name="Google Shape;909;p36"/>
              <p:cNvCxnSpPr>
                <a:stCxn id="891" idx="6"/>
                <a:endCxn id="895" idx="2"/>
              </p:cNvCxnSpPr>
              <p:nvPr/>
            </p:nvCxnSpPr>
            <p:spPr>
              <a:xfrm rot="10800000" flipH="1">
                <a:off x="3502100" y="4390700"/>
                <a:ext cx="1720500" cy="213300"/>
              </a:xfrm>
              <a:prstGeom prst="straightConnector1">
                <a:avLst/>
              </a:prstGeom>
              <a:noFill/>
              <a:ln w="19050" cap="flat" cmpd="sng">
                <a:solidFill>
                  <a:schemeClr val="dk2"/>
                </a:solidFill>
                <a:prstDash val="solid"/>
                <a:round/>
                <a:headEnd type="none" w="med" len="med"/>
                <a:tailEnd type="none" w="med" len="med"/>
              </a:ln>
            </p:spPr>
          </p:cxnSp>
          <p:cxnSp>
            <p:nvCxnSpPr>
              <p:cNvPr id="910" name="Google Shape;910;p36"/>
              <p:cNvCxnSpPr>
                <a:stCxn id="896" idx="5"/>
                <a:endCxn id="898" idx="1"/>
              </p:cNvCxnSpPr>
              <p:nvPr/>
            </p:nvCxnSpPr>
            <p:spPr>
              <a:xfrm>
                <a:off x="5745488" y="3121288"/>
                <a:ext cx="794700" cy="625200"/>
              </a:xfrm>
              <a:prstGeom prst="straightConnector1">
                <a:avLst/>
              </a:prstGeom>
              <a:noFill/>
              <a:ln w="19050" cap="flat" cmpd="sng">
                <a:solidFill>
                  <a:schemeClr val="dk2"/>
                </a:solidFill>
                <a:prstDash val="solid"/>
                <a:round/>
                <a:headEnd type="none" w="med" len="med"/>
                <a:tailEnd type="none" w="med" len="med"/>
              </a:ln>
            </p:spPr>
          </p:cxnSp>
          <p:cxnSp>
            <p:nvCxnSpPr>
              <p:cNvPr id="911" name="Google Shape;911;p36"/>
              <p:cNvCxnSpPr>
                <a:stCxn id="898" idx="7"/>
                <a:endCxn id="902" idx="3"/>
              </p:cNvCxnSpPr>
              <p:nvPr/>
            </p:nvCxnSpPr>
            <p:spPr>
              <a:xfrm rot="10800000" flipH="1">
                <a:off x="6655038" y="2849037"/>
                <a:ext cx="505500" cy="897600"/>
              </a:xfrm>
              <a:prstGeom prst="straightConnector1">
                <a:avLst/>
              </a:prstGeom>
              <a:noFill/>
              <a:ln w="19050" cap="flat" cmpd="sng">
                <a:solidFill>
                  <a:schemeClr val="dk2"/>
                </a:solidFill>
                <a:prstDash val="solid"/>
                <a:round/>
                <a:headEnd type="none" w="med" len="med"/>
                <a:tailEnd type="none" w="med" len="med"/>
              </a:ln>
            </p:spPr>
          </p:cxnSp>
          <p:cxnSp>
            <p:nvCxnSpPr>
              <p:cNvPr id="912" name="Google Shape;912;p36"/>
              <p:cNvCxnSpPr>
                <a:stCxn id="902" idx="5"/>
                <a:endCxn id="899" idx="1"/>
              </p:cNvCxnSpPr>
              <p:nvPr/>
            </p:nvCxnSpPr>
            <p:spPr>
              <a:xfrm>
                <a:off x="7249804" y="2849004"/>
                <a:ext cx="119700" cy="81000"/>
              </a:xfrm>
              <a:prstGeom prst="straightConnector1">
                <a:avLst/>
              </a:prstGeom>
              <a:noFill/>
              <a:ln w="19050" cap="flat" cmpd="sng">
                <a:solidFill>
                  <a:schemeClr val="dk2"/>
                </a:solidFill>
                <a:prstDash val="solid"/>
                <a:round/>
                <a:headEnd type="none" w="med" len="med"/>
                <a:tailEnd type="none" w="med" len="med"/>
              </a:ln>
            </p:spPr>
          </p:cxnSp>
          <p:cxnSp>
            <p:nvCxnSpPr>
              <p:cNvPr id="913" name="Google Shape;913;p36"/>
              <p:cNvCxnSpPr>
                <a:stCxn id="900" idx="5"/>
                <a:endCxn id="901" idx="1"/>
              </p:cNvCxnSpPr>
              <p:nvPr/>
            </p:nvCxnSpPr>
            <p:spPr>
              <a:xfrm>
                <a:off x="8707704" y="4157079"/>
                <a:ext cx="186000" cy="111300"/>
              </a:xfrm>
              <a:prstGeom prst="straightConnector1">
                <a:avLst/>
              </a:prstGeom>
              <a:noFill/>
              <a:ln w="19050" cap="flat" cmpd="sng">
                <a:solidFill>
                  <a:schemeClr val="dk2"/>
                </a:solidFill>
                <a:prstDash val="solid"/>
                <a:round/>
                <a:headEnd type="none" w="med" len="med"/>
                <a:tailEnd type="none" w="med" len="med"/>
              </a:ln>
            </p:spPr>
          </p:cxnSp>
          <p:cxnSp>
            <p:nvCxnSpPr>
              <p:cNvPr id="914" name="Google Shape;914;p36"/>
              <p:cNvCxnSpPr>
                <a:stCxn id="900" idx="2"/>
                <a:endCxn id="897" idx="6"/>
              </p:cNvCxnSpPr>
              <p:nvPr/>
            </p:nvCxnSpPr>
            <p:spPr>
              <a:xfrm flipH="1">
                <a:off x="7796500" y="4112425"/>
                <a:ext cx="803400" cy="133800"/>
              </a:xfrm>
              <a:prstGeom prst="straightConnector1">
                <a:avLst/>
              </a:prstGeom>
              <a:noFill/>
              <a:ln w="19050" cap="flat" cmpd="sng">
                <a:solidFill>
                  <a:schemeClr val="dk2"/>
                </a:solidFill>
                <a:prstDash val="solid"/>
                <a:round/>
                <a:headEnd type="none" w="med" len="med"/>
                <a:tailEnd type="none" w="med" len="med"/>
              </a:ln>
            </p:spPr>
          </p:cxnSp>
          <p:cxnSp>
            <p:nvCxnSpPr>
              <p:cNvPr id="915" name="Google Shape;915;p36"/>
              <p:cNvCxnSpPr>
                <a:stCxn id="897" idx="1"/>
                <a:endCxn id="898" idx="6"/>
              </p:cNvCxnSpPr>
              <p:nvPr/>
            </p:nvCxnSpPr>
            <p:spPr>
              <a:xfrm rot="10800000">
                <a:off x="6678948" y="3803987"/>
                <a:ext cx="978900" cy="384600"/>
              </a:xfrm>
              <a:prstGeom prst="straightConnector1">
                <a:avLst/>
              </a:prstGeom>
              <a:noFill/>
              <a:ln w="19050" cap="flat" cmpd="sng">
                <a:solidFill>
                  <a:schemeClr val="dk2"/>
                </a:solidFill>
                <a:prstDash val="solid"/>
                <a:round/>
                <a:headEnd type="none" w="med" len="med"/>
                <a:tailEnd type="none" w="med" len="med"/>
              </a:ln>
            </p:spPr>
          </p:cxnSp>
          <p:sp>
            <p:nvSpPr>
              <p:cNvPr id="916" name="Google Shape;916;p36"/>
              <p:cNvSpPr/>
              <p:nvPr/>
            </p:nvSpPr>
            <p:spPr>
              <a:xfrm>
                <a:off x="6259250" y="3972175"/>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7" name="Google Shape;917;p36"/>
              <p:cNvCxnSpPr>
                <a:stCxn id="898" idx="3"/>
                <a:endCxn id="916" idx="7"/>
              </p:cNvCxnSpPr>
              <p:nvPr/>
            </p:nvCxnSpPr>
            <p:spPr>
              <a:xfrm flipH="1">
                <a:off x="6345962" y="3861613"/>
                <a:ext cx="194100" cy="125400"/>
              </a:xfrm>
              <a:prstGeom prst="straightConnector1">
                <a:avLst/>
              </a:prstGeom>
              <a:noFill/>
              <a:ln w="19050" cap="flat" cmpd="sng">
                <a:solidFill>
                  <a:schemeClr val="dk2"/>
                </a:solidFill>
                <a:prstDash val="solid"/>
                <a:round/>
                <a:headEnd type="none" w="med" len="med"/>
                <a:tailEnd type="none" w="med" len="med"/>
              </a:ln>
            </p:spPr>
          </p:cxnSp>
          <p:sp>
            <p:nvSpPr>
              <p:cNvPr id="918" name="Google Shape;918;p36"/>
              <p:cNvSpPr/>
              <p:nvPr/>
            </p:nvSpPr>
            <p:spPr>
              <a:xfrm>
                <a:off x="1795999" y="3574873"/>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7639900" y="2316200"/>
                <a:ext cx="162600" cy="16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1983177" y="4502576"/>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36"/>
              <p:cNvCxnSpPr>
                <a:stCxn id="893" idx="7"/>
                <a:endCxn id="918" idx="3"/>
              </p:cNvCxnSpPr>
              <p:nvPr/>
            </p:nvCxnSpPr>
            <p:spPr>
              <a:xfrm rot="10800000" flipH="1">
                <a:off x="1248069" y="3661572"/>
                <a:ext cx="562800" cy="414900"/>
              </a:xfrm>
              <a:prstGeom prst="straightConnector1">
                <a:avLst/>
              </a:prstGeom>
              <a:noFill/>
              <a:ln w="19050" cap="flat" cmpd="sng">
                <a:solidFill>
                  <a:schemeClr val="dk2"/>
                </a:solidFill>
                <a:prstDash val="solid"/>
                <a:round/>
                <a:headEnd type="none" w="med" len="med"/>
                <a:tailEnd type="none" w="med" len="med"/>
              </a:ln>
            </p:spPr>
          </p:cxnSp>
          <p:cxnSp>
            <p:nvCxnSpPr>
              <p:cNvPr id="922" name="Google Shape;922;p36"/>
              <p:cNvCxnSpPr>
                <a:stCxn id="889" idx="3"/>
                <a:endCxn id="920" idx="7"/>
              </p:cNvCxnSpPr>
              <p:nvPr/>
            </p:nvCxnSpPr>
            <p:spPr>
              <a:xfrm flipH="1">
                <a:off x="2069951" y="4407151"/>
                <a:ext cx="209100" cy="110400"/>
              </a:xfrm>
              <a:prstGeom prst="straightConnector1">
                <a:avLst/>
              </a:prstGeom>
              <a:noFill/>
              <a:ln w="19050" cap="flat" cmpd="sng">
                <a:solidFill>
                  <a:schemeClr val="dk2"/>
                </a:solidFill>
                <a:prstDash val="solid"/>
                <a:round/>
                <a:headEnd type="none" w="med" len="med"/>
                <a:tailEnd type="none" w="med" len="med"/>
              </a:ln>
            </p:spPr>
          </p:cxnSp>
          <p:cxnSp>
            <p:nvCxnSpPr>
              <p:cNvPr id="923" name="Google Shape;923;p36"/>
              <p:cNvCxnSpPr>
                <a:stCxn id="902" idx="7"/>
                <a:endCxn id="919" idx="3"/>
              </p:cNvCxnSpPr>
              <p:nvPr/>
            </p:nvCxnSpPr>
            <p:spPr>
              <a:xfrm rot="10800000" flipH="1">
                <a:off x="7249804" y="2454896"/>
                <a:ext cx="414000" cy="304800"/>
              </a:xfrm>
              <a:prstGeom prst="straightConnector1">
                <a:avLst/>
              </a:prstGeom>
              <a:noFill/>
              <a:ln w="19050" cap="flat" cmpd="sng">
                <a:solidFill>
                  <a:schemeClr val="dk2"/>
                </a:solidFill>
                <a:prstDash val="solid"/>
                <a:round/>
                <a:headEnd type="none" w="med" len="med"/>
                <a:tailEnd type="none" w="med" len="med"/>
              </a:ln>
            </p:spPr>
          </p:cxnSp>
        </p:grpSp>
        <p:grpSp>
          <p:nvGrpSpPr>
            <p:cNvPr id="924" name="Google Shape;924;p36"/>
            <p:cNvGrpSpPr/>
            <p:nvPr/>
          </p:nvGrpSpPr>
          <p:grpSpPr>
            <a:xfrm>
              <a:off x="5740127" y="2819142"/>
              <a:ext cx="1280015" cy="823984"/>
              <a:chOff x="6059150" y="2509438"/>
              <a:chExt cx="1268472" cy="813651"/>
            </a:xfrm>
          </p:grpSpPr>
          <p:sp>
            <p:nvSpPr>
              <p:cNvPr id="925" name="Google Shape;925;p36"/>
              <p:cNvSpPr/>
              <p:nvPr/>
            </p:nvSpPr>
            <p:spPr>
              <a:xfrm>
                <a:off x="6258808" y="3078500"/>
                <a:ext cx="1035149" cy="244588"/>
              </a:xfrm>
              <a:custGeom>
                <a:avLst/>
                <a:gdLst/>
                <a:ahLst/>
                <a:cxnLst/>
                <a:rect l="l" t="t" r="r" b="b"/>
                <a:pathLst>
                  <a:path w="23984" h="5667" extrusionOk="0">
                    <a:moveTo>
                      <a:pt x="19526" y="0"/>
                    </a:moveTo>
                    <a:cubicBezTo>
                      <a:pt x="16855" y="0"/>
                      <a:pt x="13737" y="107"/>
                      <a:pt x="12579" y="331"/>
                    </a:cubicBezTo>
                    <a:cubicBezTo>
                      <a:pt x="10405" y="746"/>
                      <a:pt x="491" y="797"/>
                      <a:pt x="491" y="797"/>
                    </a:cubicBezTo>
                    <a:cubicBezTo>
                      <a:pt x="260" y="1376"/>
                      <a:pt x="0" y="2106"/>
                      <a:pt x="2199" y="3084"/>
                    </a:cubicBezTo>
                    <a:cubicBezTo>
                      <a:pt x="4399" y="4062"/>
                      <a:pt x="7748" y="5338"/>
                      <a:pt x="10011" y="5636"/>
                    </a:cubicBezTo>
                    <a:cubicBezTo>
                      <a:pt x="10164" y="5657"/>
                      <a:pt x="10335" y="5666"/>
                      <a:pt x="10521" y="5666"/>
                    </a:cubicBezTo>
                    <a:cubicBezTo>
                      <a:pt x="13751" y="5666"/>
                      <a:pt x="21601" y="2760"/>
                      <a:pt x="22657" y="2295"/>
                    </a:cubicBezTo>
                    <a:cubicBezTo>
                      <a:pt x="23769" y="1808"/>
                      <a:pt x="23983" y="579"/>
                      <a:pt x="23895" y="239"/>
                    </a:cubicBezTo>
                    <a:cubicBezTo>
                      <a:pt x="23856" y="82"/>
                      <a:pt x="21862" y="0"/>
                      <a:pt x="1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6059150" y="2509438"/>
                <a:ext cx="848051" cy="607779"/>
              </a:xfrm>
              <a:custGeom>
                <a:avLst/>
                <a:gdLst/>
                <a:ahLst/>
                <a:cxnLst/>
                <a:rect l="l" t="t" r="r" b="b"/>
                <a:pathLst>
                  <a:path w="19649" h="14082" extrusionOk="0">
                    <a:moveTo>
                      <a:pt x="9197" y="1"/>
                    </a:moveTo>
                    <a:cubicBezTo>
                      <a:pt x="4710" y="1"/>
                      <a:pt x="1457" y="672"/>
                      <a:pt x="891" y="2238"/>
                    </a:cubicBezTo>
                    <a:cubicBezTo>
                      <a:pt x="1" y="4681"/>
                      <a:pt x="2427" y="10863"/>
                      <a:pt x="3052" y="12248"/>
                    </a:cubicBezTo>
                    <a:cubicBezTo>
                      <a:pt x="3601" y="13464"/>
                      <a:pt x="4401" y="14081"/>
                      <a:pt x="5259" y="14081"/>
                    </a:cubicBezTo>
                    <a:cubicBezTo>
                      <a:pt x="5378" y="14081"/>
                      <a:pt x="5499" y="14069"/>
                      <a:pt x="5621" y="14045"/>
                    </a:cubicBezTo>
                    <a:cubicBezTo>
                      <a:pt x="6481" y="13877"/>
                      <a:pt x="17717" y="12114"/>
                      <a:pt x="18603" y="11354"/>
                    </a:cubicBezTo>
                    <a:cubicBezTo>
                      <a:pt x="19648" y="10452"/>
                      <a:pt x="18876" y="8232"/>
                      <a:pt x="18213" y="6083"/>
                    </a:cubicBezTo>
                    <a:cubicBezTo>
                      <a:pt x="17474" y="3703"/>
                      <a:pt x="16907" y="2259"/>
                      <a:pt x="15866" y="1344"/>
                    </a:cubicBezTo>
                    <a:cubicBezTo>
                      <a:pt x="14754" y="362"/>
                      <a:pt x="13667" y="1"/>
                      <a:pt x="9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6250650" y="2999820"/>
                <a:ext cx="1076971" cy="276958"/>
              </a:xfrm>
              <a:custGeom>
                <a:avLst/>
                <a:gdLst/>
                <a:ahLst/>
                <a:cxnLst/>
                <a:rect l="l" t="t" r="r" b="b"/>
                <a:pathLst>
                  <a:path w="24953" h="6417" extrusionOk="0">
                    <a:moveTo>
                      <a:pt x="15160" y="1"/>
                    </a:moveTo>
                    <a:cubicBezTo>
                      <a:pt x="14802" y="1"/>
                      <a:pt x="14463" y="30"/>
                      <a:pt x="14099" y="93"/>
                    </a:cubicBezTo>
                    <a:cubicBezTo>
                      <a:pt x="14099" y="93"/>
                      <a:pt x="1234" y="2271"/>
                      <a:pt x="617" y="2725"/>
                    </a:cubicBezTo>
                    <a:cubicBezTo>
                      <a:pt x="0" y="3174"/>
                      <a:pt x="2955" y="4391"/>
                      <a:pt x="5541" y="5281"/>
                    </a:cubicBezTo>
                    <a:cubicBezTo>
                      <a:pt x="7669" y="6012"/>
                      <a:pt x="8767" y="6417"/>
                      <a:pt x="10237" y="6417"/>
                    </a:cubicBezTo>
                    <a:cubicBezTo>
                      <a:pt x="10953" y="6417"/>
                      <a:pt x="11757" y="6321"/>
                      <a:pt x="12810" y="6120"/>
                    </a:cubicBezTo>
                    <a:cubicBezTo>
                      <a:pt x="15182" y="5671"/>
                      <a:pt x="22007" y="3606"/>
                      <a:pt x="23215" y="3002"/>
                    </a:cubicBezTo>
                    <a:cubicBezTo>
                      <a:pt x="24953" y="2129"/>
                      <a:pt x="24500" y="1352"/>
                      <a:pt x="19979" y="651"/>
                    </a:cubicBezTo>
                    <a:cubicBezTo>
                      <a:pt x="17460" y="261"/>
                      <a:pt x="16230" y="1"/>
                      <a:pt x="15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6151383" y="2567401"/>
                <a:ext cx="678432" cy="473034"/>
              </a:xfrm>
              <a:custGeom>
                <a:avLst/>
                <a:gdLst/>
                <a:ahLst/>
                <a:cxnLst/>
                <a:rect l="l" t="t" r="r" b="b"/>
                <a:pathLst>
                  <a:path w="15719" h="10960" extrusionOk="0">
                    <a:moveTo>
                      <a:pt x="8047" y="0"/>
                    </a:moveTo>
                    <a:cubicBezTo>
                      <a:pt x="7828" y="0"/>
                      <a:pt x="7603" y="2"/>
                      <a:pt x="7375" y="5"/>
                    </a:cubicBezTo>
                    <a:cubicBezTo>
                      <a:pt x="6510" y="18"/>
                      <a:pt x="5587" y="55"/>
                      <a:pt x="4667" y="123"/>
                    </a:cubicBezTo>
                    <a:cubicBezTo>
                      <a:pt x="4328" y="144"/>
                      <a:pt x="3992" y="173"/>
                      <a:pt x="3656" y="202"/>
                    </a:cubicBezTo>
                    <a:cubicBezTo>
                      <a:pt x="3207" y="244"/>
                      <a:pt x="2758" y="311"/>
                      <a:pt x="2317" y="400"/>
                    </a:cubicBezTo>
                    <a:cubicBezTo>
                      <a:pt x="365" y="815"/>
                      <a:pt x="0" y="1608"/>
                      <a:pt x="189" y="2309"/>
                    </a:cubicBezTo>
                    <a:lnTo>
                      <a:pt x="500" y="3434"/>
                    </a:lnTo>
                    <a:cubicBezTo>
                      <a:pt x="688" y="4123"/>
                      <a:pt x="936" y="5017"/>
                      <a:pt x="1180" y="5915"/>
                    </a:cubicBezTo>
                    <a:lnTo>
                      <a:pt x="1973" y="8807"/>
                    </a:lnTo>
                    <a:cubicBezTo>
                      <a:pt x="1985" y="8853"/>
                      <a:pt x="1998" y="8899"/>
                      <a:pt x="2011" y="8941"/>
                    </a:cubicBezTo>
                    <a:cubicBezTo>
                      <a:pt x="2325" y="10087"/>
                      <a:pt x="2615" y="10599"/>
                      <a:pt x="3060" y="10813"/>
                    </a:cubicBezTo>
                    <a:cubicBezTo>
                      <a:pt x="3290" y="10928"/>
                      <a:pt x="3564" y="10959"/>
                      <a:pt x="3905" y="10959"/>
                    </a:cubicBezTo>
                    <a:cubicBezTo>
                      <a:pt x="3974" y="10959"/>
                      <a:pt x="4047" y="10958"/>
                      <a:pt x="4122" y="10956"/>
                    </a:cubicBezTo>
                    <a:cubicBezTo>
                      <a:pt x="4122" y="10956"/>
                      <a:pt x="4579" y="10884"/>
                      <a:pt x="5301" y="10771"/>
                    </a:cubicBezTo>
                    <a:cubicBezTo>
                      <a:pt x="6048" y="10653"/>
                      <a:pt x="7073" y="10490"/>
                      <a:pt x="8164" y="10314"/>
                    </a:cubicBezTo>
                    <a:cubicBezTo>
                      <a:pt x="9037" y="10171"/>
                      <a:pt x="9952" y="10020"/>
                      <a:pt x="10800" y="9873"/>
                    </a:cubicBezTo>
                    <a:cubicBezTo>
                      <a:pt x="12122" y="9650"/>
                      <a:pt x="13284" y="9440"/>
                      <a:pt x="13893" y="9302"/>
                    </a:cubicBezTo>
                    <a:cubicBezTo>
                      <a:pt x="13985" y="9281"/>
                      <a:pt x="14065" y="9264"/>
                      <a:pt x="14128" y="9247"/>
                    </a:cubicBezTo>
                    <a:cubicBezTo>
                      <a:pt x="15580" y="8861"/>
                      <a:pt x="15719" y="8572"/>
                      <a:pt x="15719" y="7854"/>
                    </a:cubicBezTo>
                    <a:cubicBezTo>
                      <a:pt x="15719" y="7699"/>
                      <a:pt x="15660" y="7434"/>
                      <a:pt x="15559" y="7103"/>
                    </a:cubicBezTo>
                    <a:cubicBezTo>
                      <a:pt x="15358" y="6431"/>
                      <a:pt x="15001" y="5466"/>
                      <a:pt x="14649" y="4525"/>
                    </a:cubicBezTo>
                    <a:cubicBezTo>
                      <a:pt x="14372" y="3783"/>
                      <a:pt x="14099" y="3056"/>
                      <a:pt x="13910" y="2498"/>
                    </a:cubicBezTo>
                    <a:cubicBezTo>
                      <a:pt x="13809" y="2183"/>
                      <a:pt x="13679" y="1877"/>
                      <a:pt x="13528" y="1583"/>
                    </a:cubicBezTo>
                    <a:cubicBezTo>
                      <a:pt x="13150" y="865"/>
                      <a:pt x="12688" y="526"/>
                      <a:pt x="11996" y="324"/>
                    </a:cubicBezTo>
                    <a:cubicBezTo>
                      <a:pt x="11836" y="278"/>
                      <a:pt x="11664" y="240"/>
                      <a:pt x="11480" y="202"/>
                    </a:cubicBezTo>
                    <a:cubicBezTo>
                      <a:pt x="11110" y="135"/>
                      <a:pt x="10565" y="81"/>
                      <a:pt x="9901" y="47"/>
                    </a:cubicBezTo>
                    <a:cubicBezTo>
                      <a:pt x="9353" y="15"/>
                      <a:pt x="8724" y="0"/>
                      <a:pt x="8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6392776" y="3019803"/>
                <a:ext cx="766565" cy="174884"/>
              </a:xfrm>
              <a:custGeom>
                <a:avLst/>
                <a:gdLst/>
                <a:ahLst/>
                <a:cxnLst/>
                <a:rect l="l" t="t" r="r" b="b"/>
                <a:pathLst>
                  <a:path w="17761" h="4052" extrusionOk="0">
                    <a:moveTo>
                      <a:pt x="12834" y="0"/>
                    </a:moveTo>
                    <a:cubicBezTo>
                      <a:pt x="12435" y="0"/>
                      <a:pt x="12033" y="46"/>
                      <a:pt x="11549" y="142"/>
                    </a:cubicBezTo>
                    <a:lnTo>
                      <a:pt x="6793" y="1107"/>
                    </a:lnTo>
                    <a:cubicBezTo>
                      <a:pt x="4707" y="1527"/>
                      <a:pt x="48" y="2186"/>
                      <a:pt x="23" y="2606"/>
                    </a:cubicBezTo>
                    <a:cubicBezTo>
                      <a:pt x="0" y="2979"/>
                      <a:pt x="1937" y="4051"/>
                      <a:pt x="3210" y="4051"/>
                    </a:cubicBezTo>
                    <a:cubicBezTo>
                      <a:pt x="3354" y="4051"/>
                      <a:pt x="3489" y="4038"/>
                      <a:pt x="3612" y="4008"/>
                    </a:cubicBezTo>
                    <a:cubicBezTo>
                      <a:pt x="4825" y="3714"/>
                      <a:pt x="9014" y="2875"/>
                      <a:pt x="11205" y="2258"/>
                    </a:cubicBezTo>
                    <a:cubicBezTo>
                      <a:pt x="13396" y="1636"/>
                      <a:pt x="17761" y="927"/>
                      <a:pt x="15729" y="474"/>
                    </a:cubicBezTo>
                    <a:cubicBezTo>
                      <a:pt x="14385" y="174"/>
                      <a:pt x="13615" y="0"/>
                      <a:pt x="12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6767490" y="3117344"/>
                <a:ext cx="295301" cy="84335"/>
              </a:xfrm>
              <a:custGeom>
                <a:avLst/>
                <a:gdLst/>
                <a:ahLst/>
                <a:cxnLst/>
                <a:rect l="l" t="t" r="r" b="b"/>
                <a:pathLst>
                  <a:path w="6842" h="1954" extrusionOk="0">
                    <a:moveTo>
                      <a:pt x="4350" y="0"/>
                    </a:moveTo>
                    <a:cubicBezTo>
                      <a:pt x="4078" y="0"/>
                      <a:pt x="3786" y="34"/>
                      <a:pt x="3438" y="107"/>
                    </a:cubicBezTo>
                    <a:cubicBezTo>
                      <a:pt x="2611" y="279"/>
                      <a:pt x="944" y="556"/>
                      <a:pt x="735" y="749"/>
                    </a:cubicBezTo>
                    <a:cubicBezTo>
                      <a:pt x="525" y="946"/>
                      <a:pt x="0" y="1261"/>
                      <a:pt x="1163" y="1626"/>
                    </a:cubicBezTo>
                    <a:cubicBezTo>
                      <a:pt x="1884" y="1851"/>
                      <a:pt x="2291" y="1953"/>
                      <a:pt x="2650" y="1953"/>
                    </a:cubicBezTo>
                    <a:cubicBezTo>
                      <a:pt x="2869" y="1953"/>
                      <a:pt x="3069" y="1916"/>
                      <a:pt x="3312" y="1844"/>
                    </a:cubicBezTo>
                    <a:lnTo>
                      <a:pt x="6330" y="959"/>
                    </a:lnTo>
                    <a:cubicBezTo>
                      <a:pt x="6720" y="845"/>
                      <a:pt x="6842" y="577"/>
                      <a:pt x="5456" y="178"/>
                    </a:cubicBezTo>
                    <a:cubicBezTo>
                      <a:pt x="5061" y="64"/>
                      <a:pt x="4724" y="0"/>
                      <a:pt x="4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6172919" y="2572494"/>
                <a:ext cx="180107" cy="250199"/>
              </a:xfrm>
              <a:custGeom>
                <a:avLst/>
                <a:gdLst/>
                <a:ahLst/>
                <a:cxnLst/>
                <a:rect l="l" t="t" r="r" b="b"/>
                <a:pathLst>
                  <a:path w="4173" h="5797" extrusionOk="0">
                    <a:moveTo>
                      <a:pt x="4173" y="0"/>
                    </a:moveTo>
                    <a:lnTo>
                      <a:pt x="4173" y="0"/>
                    </a:lnTo>
                    <a:cubicBezTo>
                      <a:pt x="3833" y="26"/>
                      <a:pt x="3493" y="55"/>
                      <a:pt x="3157" y="84"/>
                    </a:cubicBezTo>
                    <a:cubicBezTo>
                      <a:pt x="2708" y="126"/>
                      <a:pt x="2259" y="193"/>
                      <a:pt x="1818" y="282"/>
                    </a:cubicBezTo>
                    <a:lnTo>
                      <a:pt x="1" y="3316"/>
                    </a:lnTo>
                    <a:cubicBezTo>
                      <a:pt x="189" y="4005"/>
                      <a:pt x="437" y="4899"/>
                      <a:pt x="681" y="5797"/>
                    </a:cubicBezTo>
                    <a:lnTo>
                      <a:pt x="4173"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6236494" y="2567401"/>
                <a:ext cx="342259" cy="466689"/>
              </a:xfrm>
              <a:custGeom>
                <a:avLst/>
                <a:gdLst/>
                <a:ahLst/>
                <a:cxnLst/>
                <a:rect l="l" t="t" r="r" b="b"/>
                <a:pathLst>
                  <a:path w="7930" h="10813" extrusionOk="0">
                    <a:moveTo>
                      <a:pt x="6092" y="0"/>
                    </a:moveTo>
                    <a:cubicBezTo>
                      <a:pt x="5869" y="0"/>
                      <a:pt x="5640" y="2"/>
                      <a:pt x="5407" y="5"/>
                    </a:cubicBezTo>
                    <a:lnTo>
                      <a:pt x="1" y="8807"/>
                    </a:lnTo>
                    <a:cubicBezTo>
                      <a:pt x="13" y="8853"/>
                      <a:pt x="26" y="8895"/>
                      <a:pt x="39" y="8941"/>
                    </a:cubicBezTo>
                    <a:cubicBezTo>
                      <a:pt x="353" y="10087"/>
                      <a:pt x="643" y="10599"/>
                      <a:pt x="1088" y="10813"/>
                    </a:cubicBezTo>
                    <a:cubicBezTo>
                      <a:pt x="2557" y="8521"/>
                      <a:pt x="6910" y="1655"/>
                      <a:pt x="7929" y="43"/>
                    </a:cubicBezTo>
                    <a:cubicBezTo>
                      <a:pt x="7385" y="14"/>
                      <a:pt x="6762" y="0"/>
                      <a:pt x="6092"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6380173" y="2581558"/>
                <a:ext cx="355293" cy="450547"/>
              </a:xfrm>
              <a:custGeom>
                <a:avLst/>
                <a:gdLst/>
                <a:ahLst/>
                <a:cxnLst/>
                <a:rect l="l" t="t" r="r" b="b"/>
                <a:pathLst>
                  <a:path w="8232" h="10439" extrusionOk="0">
                    <a:moveTo>
                      <a:pt x="6695" y="0"/>
                    </a:moveTo>
                    <a:lnTo>
                      <a:pt x="0" y="10439"/>
                    </a:lnTo>
                    <a:cubicBezTo>
                      <a:pt x="747" y="10325"/>
                      <a:pt x="1772" y="10162"/>
                      <a:pt x="2863" y="9981"/>
                    </a:cubicBezTo>
                    <a:lnTo>
                      <a:pt x="8231" y="1255"/>
                    </a:lnTo>
                    <a:cubicBezTo>
                      <a:pt x="7849" y="537"/>
                      <a:pt x="7387" y="202"/>
                      <a:pt x="6695"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6617466" y="2762700"/>
                <a:ext cx="205485" cy="230820"/>
              </a:xfrm>
              <a:custGeom>
                <a:avLst/>
                <a:gdLst/>
                <a:ahLst/>
                <a:cxnLst/>
                <a:rect l="l" t="t" r="r" b="b"/>
                <a:pathLst>
                  <a:path w="4761" h="5348" extrusionOk="0">
                    <a:moveTo>
                      <a:pt x="3854" y="0"/>
                    </a:moveTo>
                    <a:lnTo>
                      <a:pt x="1" y="5348"/>
                    </a:lnTo>
                    <a:cubicBezTo>
                      <a:pt x="1323" y="5125"/>
                      <a:pt x="2485" y="4915"/>
                      <a:pt x="3094" y="4777"/>
                    </a:cubicBezTo>
                    <a:cubicBezTo>
                      <a:pt x="3526" y="4210"/>
                      <a:pt x="4156" y="3383"/>
                      <a:pt x="4760" y="2578"/>
                    </a:cubicBezTo>
                    <a:cubicBezTo>
                      <a:pt x="4563" y="1906"/>
                      <a:pt x="4206" y="941"/>
                      <a:pt x="3854"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36"/>
            <p:cNvGrpSpPr/>
            <p:nvPr/>
          </p:nvGrpSpPr>
          <p:grpSpPr>
            <a:xfrm>
              <a:off x="6579654" y="2614126"/>
              <a:ext cx="1992120" cy="2075989"/>
              <a:chOff x="6648763" y="2488550"/>
              <a:chExt cx="2131066" cy="2212500"/>
            </a:xfrm>
          </p:grpSpPr>
          <p:sp>
            <p:nvSpPr>
              <p:cNvPr id="936" name="Google Shape;936;p36"/>
              <p:cNvSpPr/>
              <p:nvPr/>
            </p:nvSpPr>
            <p:spPr>
              <a:xfrm>
                <a:off x="6958667" y="4553318"/>
                <a:ext cx="171826" cy="147731"/>
              </a:xfrm>
              <a:custGeom>
                <a:avLst/>
                <a:gdLst/>
                <a:ahLst/>
                <a:cxnLst/>
                <a:rect l="l" t="t" r="r" b="b"/>
                <a:pathLst>
                  <a:path w="4450" h="3826" extrusionOk="0">
                    <a:moveTo>
                      <a:pt x="1969" y="0"/>
                    </a:moveTo>
                    <a:cubicBezTo>
                      <a:pt x="1969" y="0"/>
                      <a:pt x="1960" y="1276"/>
                      <a:pt x="1700" y="1750"/>
                    </a:cubicBezTo>
                    <a:cubicBezTo>
                      <a:pt x="1444" y="2220"/>
                      <a:pt x="0" y="2909"/>
                      <a:pt x="206" y="3425"/>
                    </a:cubicBezTo>
                    <a:cubicBezTo>
                      <a:pt x="322" y="3712"/>
                      <a:pt x="1090" y="3825"/>
                      <a:pt x="1896" y="3825"/>
                    </a:cubicBezTo>
                    <a:cubicBezTo>
                      <a:pt x="2540" y="3825"/>
                      <a:pt x="3208" y="3753"/>
                      <a:pt x="3589" y="3639"/>
                    </a:cubicBezTo>
                    <a:cubicBezTo>
                      <a:pt x="4449" y="3379"/>
                      <a:pt x="420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6648763" y="4204531"/>
                <a:ext cx="190823" cy="144604"/>
              </a:xfrm>
              <a:custGeom>
                <a:avLst/>
                <a:gdLst/>
                <a:ahLst/>
                <a:cxnLst/>
                <a:rect l="l" t="t" r="r" b="b"/>
                <a:pathLst>
                  <a:path w="4942" h="3745" extrusionOk="0">
                    <a:moveTo>
                      <a:pt x="2813" y="1"/>
                    </a:moveTo>
                    <a:cubicBezTo>
                      <a:pt x="2813" y="1"/>
                      <a:pt x="2654" y="945"/>
                      <a:pt x="1911" y="1251"/>
                    </a:cubicBezTo>
                    <a:cubicBezTo>
                      <a:pt x="1615" y="1373"/>
                      <a:pt x="1345" y="1394"/>
                      <a:pt x="1109" y="1394"/>
                    </a:cubicBezTo>
                    <a:cubicBezTo>
                      <a:pt x="992" y="1394"/>
                      <a:pt x="883" y="1389"/>
                      <a:pt x="783" y="1389"/>
                    </a:cubicBezTo>
                    <a:cubicBezTo>
                      <a:pt x="579" y="1389"/>
                      <a:pt x="414" y="1409"/>
                      <a:pt x="295" y="1537"/>
                    </a:cubicBezTo>
                    <a:cubicBezTo>
                      <a:pt x="1" y="1852"/>
                      <a:pt x="282" y="2196"/>
                      <a:pt x="836" y="2620"/>
                    </a:cubicBezTo>
                    <a:cubicBezTo>
                      <a:pt x="1387" y="3041"/>
                      <a:pt x="2066" y="3745"/>
                      <a:pt x="2610" y="3745"/>
                    </a:cubicBezTo>
                    <a:cubicBezTo>
                      <a:pt x="2614" y="3745"/>
                      <a:pt x="2617" y="3745"/>
                      <a:pt x="2620" y="3745"/>
                    </a:cubicBezTo>
                    <a:cubicBezTo>
                      <a:pt x="3170" y="3732"/>
                      <a:pt x="4941" y="1209"/>
                      <a:pt x="4941" y="1209"/>
                    </a:cubicBezTo>
                    <a:lnTo>
                      <a:pt x="2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7049908" y="4459953"/>
                <a:ext cx="62591" cy="93442"/>
              </a:xfrm>
              <a:custGeom>
                <a:avLst/>
                <a:gdLst/>
                <a:ahLst/>
                <a:cxnLst/>
                <a:rect l="l" t="t" r="r" b="b"/>
                <a:pathLst>
                  <a:path w="1621" h="2420" extrusionOk="0">
                    <a:moveTo>
                      <a:pt x="0" y="0"/>
                    </a:moveTo>
                    <a:lnTo>
                      <a:pt x="0" y="2149"/>
                    </a:lnTo>
                    <a:cubicBezTo>
                      <a:pt x="0" y="2149"/>
                      <a:pt x="670" y="2420"/>
                      <a:pt x="1000" y="2420"/>
                    </a:cubicBezTo>
                    <a:cubicBezTo>
                      <a:pt x="1042" y="2420"/>
                      <a:pt x="1079" y="2416"/>
                      <a:pt x="1108" y="2406"/>
                    </a:cubicBezTo>
                    <a:lnTo>
                      <a:pt x="1364" y="2322"/>
                    </a:lnTo>
                    <a:lnTo>
                      <a:pt x="1620" y="30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6767071" y="4144411"/>
                <a:ext cx="89195" cy="103906"/>
              </a:xfrm>
              <a:custGeom>
                <a:avLst/>
                <a:gdLst/>
                <a:ahLst/>
                <a:cxnLst/>
                <a:rect l="l" t="t" r="r" b="b"/>
                <a:pathLst>
                  <a:path w="2310" h="2691" extrusionOk="0">
                    <a:moveTo>
                      <a:pt x="1050" y="0"/>
                    </a:moveTo>
                    <a:lnTo>
                      <a:pt x="1" y="1872"/>
                    </a:lnTo>
                    <a:cubicBezTo>
                      <a:pt x="1" y="1872"/>
                      <a:pt x="576" y="2590"/>
                      <a:pt x="840" y="2641"/>
                    </a:cubicBezTo>
                    <a:lnTo>
                      <a:pt x="1101" y="2691"/>
                    </a:lnTo>
                    <a:lnTo>
                      <a:pt x="2309" y="1058"/>
                    </a:lnTo>
                    <a:lnTo>
                      <a:pt x="1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7002569" y="4528027"/>
                <a:ext cx="148156" cy="42667"/>
              </a:xfrm>
              <a:custGeom>
                <a:avLst/>
                <a:gdLst/>
                <a:ahLst/>
                <a:cxnLst/>
                <a:rect l="l" t="t" r="r" b="b"/>
                <a:pathLst>
                  <a:path w="3837" h="1105" extrusionOk="0">
                    <a:moveTo>
                      <a:pt x="1780" y="0"/>
                    </a:moveTo>
                    <a:cubicBezTo>
                      <a:pt x="701" y="0"/>
                      <a:pt x="1" y="416"/>
                      <a:pt x="101" y="655"/>
                    </a:cubicBezTo>
                    <a:cubicBezTo>
                      <a:pt x="257" y="1029"/>
                      <a:pt x="718" y="1104"/>
                      <a:pt x="1247" y="1104"/>
                    </a:cubicBezTo>
                    <a:cubicBezTo>
                      <a:pt x="1602" y="1104"/>
                      <a:pt x="1989" y="1071"/>
                      <a:pt x="2334" y="1071"/>
                    </a:cubicBezTo>
                    <a:cubicBezTo>
                      <a:pt x="2529" y="1071"/>
                      <a:pt x="2709" y="1074"/>
                      <a:pt x="2870" y="1074"/>
                    </a:cubicBezTo>
                    <a:cubicBezTo>
                      <a:pt x="3421" y="1074"/>
                      <a:pt x="3762" y="1032"/>
                      <a:pt x="3795" y="655"/>
                    </a:cubicBezTo>
                    <a:cubicBezTo>
                      <a:pt x="3837" y="168"/>
                      <a:pt x="2859" y="0"/>
                      <a:pt x="1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6794139" y="3672411"/>
                <a:ext cx="1480056" cy="823914"/>
              </a:xfrm>
              <a:custGeom>
                <a:avLst/>
                <a:gdLst/>
                <a:ahLst/>
                <a:cxnLst/>
                <a:rect l="l" t="t" r="r" b="b"/>
                <a:pathLst>
                  <a:path w="38331" h="21338" extrusionOk="0">
                    <a:moveTo>
                      <a:pt x="18276" y="1"/>
                    </a:moveTo>
                    <a:cubicBezTo>
                      <a:pt x="16166" y="1"/>
                      <a:pt x="13815" y="341"/>
                      <a:pt x="11363" y="1291"/>
                    </a:cubicBezTo>
                    <a:cubicBezTo>
                      <a:pt x="2704" y="4640"/>
                      <a:pt x="1" y="12623"/>
                      <a:pt x="1" y="12623"/>
                    </a:cubicBezTo>
                    <a:lnTo>
                      <a:pt x="404" y="13001"/>
                    </a:lnTo>
                    <a:lnTo>
                      <a:pt x="1331" y="13870"/>
                    </a:lnTo>
                    <a:cubicBezTo>
                      <a:pt x="1331" y="13870"/>
                      <a:pt x="5063" y="8632"/>
                      <a:pt x="10603" y="7813"/>
                    </a:cubicBezTo>
                    <a:cubicBezTo>
                      <a:pt x="10809" y="7784"/>
                      <a:pt x="11014" y="7763"/>
                      <a:pt x="11220" y="7742"/>
                    </a:cubicBezTo>
                    <a:lnTo>
                      <a:pt x="11220" y="7742"/>
                    </a:lnTo>
                    <a:cubicBezTo>
                      <a:pt x="9734" y="8841"/>
                      <a:pt x="8819" y="10075"/>
                      <a:pt x="8097" y="11318"/>
                    </a:cubicBezTo>
                    <a:cubicBezTo>
                      <a:pt x="7938" y="11599"/>
                      <a:pt x="7783" y="11876"/>
                      <a:pt x="7640" y="12153"/>
                    </a:cubicBezTo>
                    <a:cubicBezTo>
                      <a:pt x="6099" y="15112"/>
                      <a:pt x="6053" y="20527"/>
                      <a:pt x="6053" y="20527"/>
                    </a:cubicBezTo>
                    <a:cubicBezTo>
                      <a:pt x="6053" y="20527"/>
                      <a:pt x="6099" y="20787"/>
                      <a:pt x="7082" y="21169"/>
                    </a:cubicBezTo>
                    <a:cubicBezTo>
                      <a:pt x="7258" y="21236"/>
                      <a:pt x="7438" y="21286"/>
                      <a:pt x="7623" y="21312"/>
                    </a:cubicBezTo>
                    <a:cubicBezTo>
                      <a:pt x="7749" y="21330"/>
                      <a:pt x="7867" y="21337"/>
                      <a:pt x="7978" y="21337"/>
                    </a:cubicBezTo>
                    <a:cubicBezTo>
                      <a:pt x="8502" y="21337"/>
                      <a:pt x="8844" y="21169"/>
                      <a:pt x="8844" y="21169"/>
                    </a:cubicBezTo>
                    <a:cubicBezTo>
                      <a:pt x="8844" y="21169"/>
                      <a:pt x="9621" y="14172"/>
                      <a:pt x="14297" y="12237"/>
                    </a:cubicBezTo>
                    <a:cubicBezTo>
                      <a:pt x="15618" y="11691"/>
                      <a:pt x="17034" y="11488"/>
                      <a:pt x="18444" y="11488"/>
                    </a:cubicBezTo>
                    <a:cubicBezTo>
                      <a:pt x="22027" y="11488"/>
                      <a:pt x="25578" y="12798"/>
                      <a:pt x="27485" y="13114"/>
                    </a:cubicBezTo>
                    <a:lnTo>
                      <a:pt x="27489" y="13114"/>
                    </a:lnTo>
                    <a:cubicBezTo>
                      <a:pt x="28487" y="13434"/>
                      <a:pt x="29484" y="13564"/>
                      <a:pt x="30441" y="13564"/>
                    </a:cubicBezTo>
                    <a:cubicBezTo>
                      <a:pt x="33589" y="13564"/>
                      <a:pt x="36289" y="12155"/>
                      <a:pt x="37100" y="11469"/>
                    </a:cubicBezTo>
                    <a:cubicBezTo>
                      <a:pt x="38171" y="10562"/>
                      <a:pt x="38330" y="8930"/>
                      <a:pt x="38330" y="8930"/>
                    </a:cubicBezTo>
                    <a:lnTo>
                      <a:pt x="30376" y="1463"/>
                    </a:lnTo>
                    <a:cubicBezTo>
                      <a:pt x="29361" y="1559"/>
                      <a:pt x="28362" y="1798"/>
                      <a:pt x="27417" y="2180"/>
                    </a:cubicBezTo>
                    <a:cubicBezTo>
                      <a:pt x="27405" y="2174"/>
                      <a:pt x="23610" y="1"/>
                      <a:pt x="18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7513066" y="2840426"/>
                <a:ext cx="492425" cy="686955"/>
              </a:xfrm>
              <a:custGeom>
                <a:avLst/>
                <a:gdLst/>
                <a:ahLst/>
                <a:cxnLst/>
                <a:rect l="l" t="t" r="r" b="b"/>
                <a:pathLst>
                  <a:path w="12753" h="17791" extrusionOk="0">
                    <a:moveTo>
                      <a:pt x="1922" y="1"/>
                    </a:moveTo>
                    <a:cubicBezTo>
                      <a:pt x="1746" y="1"/>
                      <a:pt x="1552" y="155"/>
                      <a:pt x="1541" y="445"/>
                    </a:cubicBezTo>
                    <a:cubicBezTo>
                      <a:pt x="1529" y="886"/>
                      <a:pt x="1877" y="2292"/>
                      <a:pt x="1877" y="2292"/>
                    </a:cubicBezTo>
                    <a:cubicBezTo>
                      <a:pt x="1877" y="2292"/>
                      <a:pt x="1151" y="567"/>
                      <a:pt x="798" y="361"/>
                    </a:cubicBezTo>
                    <a:cubicBezTo>
                      <a:pt x="742" y="328"/>
                      <a:pt x="687" y="314"/>
                      <a:pt x="634" y="314"/>
                    </a:cubicBezTo>
                    <a:cubicBezTo>
                      <a:pt x="356" y="314"/>
                      <a:pt x="149" y="722"/>
                      <a:pt x="265" y="1029"/>
                    </a:cubicBezTo>
                    <a:cubicBezTo>
                      <a:pt x="404" y="1390"/>
                      <a:pt x="1147" y="2703"/>
                      <a:pt x="1147" y="2703"/>
                    </a:cubicBezTo>
                    <a:cubicBezTo>
                      <a:pt x="1147" y="2703"/>
                      <a:pt x="1137" y="2705"/>
                      <a:pt x="1120" y="2705"/>
                    </a:cubicBezTo>
                    <a:cubicBezTo>
                      <a:pt x="1068" y="2705"/>
                      <a:pt x="949" y="2688"/>
                      <a:pt x="845" y="2552"/>
                    </a:cubicBezTo>
                    <a:cubicBezTo>
                      <a:pt x="716" y="2386"/>
                      <a:pt x="531" y="2200"/>
                      <a:pt x="309" y="2200"/>
                    </a:cubicBezTo>
                    <a:cubicBezTo>
                      <a:pt x="284" y="2200"/>
                      <a:pt x="258" y="2203"/>
                      <a:pt x="232" y="2208"/>
                    </a:cubicBezTo>
                    <a:cubicBezTo>
                      <a:pt x="190" y="2216"/>
                      <a:pt x="152" y="2242"/>
                      <a:pt x="127" y="2275"/>
                    </a:cubicBezTo>
                    <a:cubicBezTo>
                      <a:pt x="1" y="2443"/>
                      <a:pt x="68" y="2850"/>
                      <a:pt x="232" y="3110"/>
                    </a:cubicBezTo>
                    <a:cubicBezTo>
                      <a:pt x="425" y="3417"/>
                      <a:pt x="983" y="3782"/>
                      <a:pt x="1306" y="3870"/>
                    </a:cubicBezTo>
                    <a:cubicBezTo>
                      <a:pt x="1625" y="3958"/>
                      <a:pt x="1915" y="4030"/>
                      <a:pt x="1915" y="4030"/>
                    </a:cubicBezTo>
                    <a:cubicBezTo>
                      <a:pt x="1915" y="4030"/>
                      <a:pt x="685" y="9016"/>
                      <a:pt x="3623" y="14145"/>
                    </a:cubicBezTo>
                    <a:cubicBezTo>
                      <a:pt x="5358" y="17170"/>
                      <a:pt x="7981" y="17790"/>
                      <a:pt x="9841" y="17790"/>
                    </a:cubicBezTo>
                    <a:cubicBezTo>
                      <a:pt x="11135" y="17790"/>
                      <a:pt x="12060" y="17490"/>
                      <a:pt x="12060" y="17490"/>
                    </a:cubicBezTo>
                    <a:cubicBezTo>
                      <a:pt x="12060" y="17490"/>
                      <a:pt x="12752" y="17234"/>
                      <a:pt x="12194" y="15778"/>
                    </a:cubicBezTo>
                    <a:cubicBezTo>
                      <a:pt x="12114" y="15572"/>
                      <a:pt x="12034" y="15383"/>
                      <a:pt x="11955" y="15199"/>
                    </a:cubicBezTo>
                    <a:cubicBezTo>
                      <a:pt x="11480" y="14090"/>
                      <a:pt x="11044" y="13440"/>
                      <a:pt x="11044" y="13440"/>
                    </a:cubicBezTo>
                    <a:cubicBezTo>
                      <a:pt x="11044" y="13440"/>
                      <a:pt x="10572" y="13643"/>
                      <a:pt x="9837" y="13643"/>
                    </a:cubicBezTo>
                    <a:cubicBezTo>
                      <a:pt x="9074" y="13643"/>
                      <a:pt x="8026" y="13423"/>
                      <a:pt x="6931" y="12529"/>
                    </a:cubicBezTo>
                    <a:cubicBezTo>
                      <a:pt x="4782" y="10775"/>
                      <a:pt x="3493" y="3874"/>
                      <a:pt x="3493" y="3874"/>
                    </a:cubicBezTo>
                    <a:cubicBezTo>
                      <a:pt x="3493" y="3874"/>
                      <a:pt x="3355" y="3807"/>
                      <a:pt x="3711" y="3421"/>
                    </a:cubicBezTo>
                    <a:cubicBezTo>
                      <a:pt x="4064" y="3031"/>
                      <a:pt x="4748" y="2477"/>
                      <a:pt x="4891" y="2166"/>
                    </a:cubicBezTo>
                    <a:cubicBezTo>
                      <a:pt x="5009" y="1898"/>
                      <a:pt x="4999" y="1657"/>
                      <a:pt x="4764" y="1657"/>
                    </a:cubicBezTo>
                    <a:cubicBezTo>
                      <a:pt x="4724" y="1657"/>
                      <a:pt x="4676" y="1664"/>
                      <a:pt x="4622" y="1679"/>
                    </a:cubicBezTo>
                    <a:cubicBezTo>
                      <a:pt x="4257" y="1788"/>
                      <a:pt x="3321" y="2712"/>
                      <a:pt x="3321" y="2712"/>
                    </a:cubicBezTo>
                    <a:cubicBezTo>
                      <a:pt x="3321" y="2712"/>
                      <a:pt x="3720" y="596"/>
                      <a:pt x="3590" y="307"/>
                    </a:cubicBezTo>
                    <a:cubicBezTo>
                      <a:pt x="3536" y="183"/>
                      <a:pt x="3410" y="127"/>
                      <a:pt x="3280" y="127"/>
                    </a:cubicBezTo>
                    <a:cubicBezTo>
                      <a:pt x="3104" y="127"/>
                      <a:pt x="2921" y="229"/>
                      <a:pt x="2897" y="407"/>
                    </a:cubicBezTo>
                    <a:cubicBezTo>
                      <a:pt x="2851" y="714"/>
                      <a:pt x="2519" y="2409"/>
                      <a:pt x="2519" y="2409"/>
                    </a:cubicBezTo>
                    <a:cubicBezTo>
                      <a:pt x="2519" y="2409"/>
                      <a:pt x="2318" y="374"/>
                      <a:pt x="2154" y="126"/>
                    </a:cubicBezTo>
                    <a:cubicBezTo>
                      <a:pt x="2100" y="42"/>
                      <a:pt x="2013"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7895562" y="3271111"/>
                <a:ext cx="282026" cy="299440"/>
              </a:xfrm>
              <a:custGeom>
                <a:avLst/>
                <a:gdLst/>
                <a:ahLst/>
                <a:cxnLst/>
                <a:rect l="l" t="t" r="r" b="b"/>
                <a:pathLst>
                  <a:path w="7304" h="7755" extrusionOk="0">
                    <a:moveTo>
                      <a:pt x="4024" y="0"/>
                    </a:moveTo>
                    <a:cubicBezTo>
                      <a:pt x="2876" y="0"/>
                      <a:pt x="1735" y="196"/>
                      <a:pt x="1138" y="636"/>
                    </a:cubicBezTo>
                    <a:cubicBezTo>
                      <a:pt x="0" y="1476"/>
                      <a:pt x="298" y="4309"/>
                      <a:pt x="1138" y="5942"/>
                    </a:cubicBezTo>
                    <a:cubicBezTo>
                      <a:pt x="1977" y="7574"/>
                      <a:pt x="2913" y="7633"/>
                      <a:pt x="3577" y="7747"/>
                    </a:cubicBezTo>
                    <a:cubicBezTo>
                      <a:pt x="3607" y="7752"/>
                      <a:pt x="3639" y="7754"/>
                      <a:pt x="3673" y="7754"/>
                    </a:cubicBezTo>
                    <a:cubicBezTo>
                      <a:pt x="4391" y="7754"/>
                      <a:pt x="5958" y="6632"/>
                      <a:pt x="6615" y="4825"/>
                    </a:cubicBezTo>
                    <a:cubicBezTo>
                      <a:pt x="7304" y="2936"/>
                      <a:pt x="6758" y="443"/>
                      <a:pt x="6758" y="443"/>
                    </a:cubicBezTo>
                    <a:cubicBezTo>
                      <a:pt x="6106" y="160"/>
                      <a:pt x="5062" y="0"/>
                      <a:pt x="40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7919888" y="3251959"/>
                <a:ext cx="718463" cy="813643"/>
              </a:xfrm>
              <a:custGeom>
                <a:avLst/>
                <a:gdLst/>
                <a:ahLst/>
                <a:cxnLst/>
                <a:rect l="l" t="t" r="r" b="b"/>
                <a:pathLst>
                  <a:path w="18607" h="21072" extrusionOk="0">
                    <a:moveTo>
                      <a:pt x="8643" y="0"/>
                    </a:moveTo>
                    <a:cubicBezTo>
                      <a:pt x="8574" y="0"/>
                      <a:pt x="8531" y="1"/>
                      <a:pt x="8521" y="3"/>
                    </a:cubicBezTo>
                    <a:cubicBezTo>
                      <a:pt x="8365" y="28"/>
                      <a:pt x="6128" y="58"/>
                      <a:pt x="5469" y="944"/>
                    </a:cubicBezTo>
                    <a:cubicBezTo>
                      <a:pt x="4810" y="1829"/>
                      <a:pt x="4756" y="7185"/>
                      <a:pt x="3522" y="9359"/>
                    </a:cubicBezTo>
                    <a:cubicBezTo>
                      <a:pt x="2292" y="11537"/>
                      <a:pt x="688" y="11764"/>
                      <a:pt x="604" y="12079"/>
                    </a:cubicBezTo>
                    <a:cubicBezTo>
                      <a:pt x="516" y="12394"/>
                      <a:pt x="0" y="13854"/>
                      <a:pt x="2724" y="17116"/>
                    </a:cubicBezTo>
                    <a:cubicBezTo>
                      <a:pt x="3349" y="17879"/>
                      <a:pt x="4055" y="18580"/>
                      <a:pt x="4823" y="19197"/>
                    </a:cubicBezTo>
                    <a:cubicBezTo>
                      <a:pt x="6613" y="20626"/>
                      <a:pt x="8201" y="21071"/>
                      <a:pt x="9124" y="21071"/>
                    </a:cubicBezTo>
                    <a:cubicBezTo>
                      <a:pt x="9188" y="21071"/>
                      <a:pt x="9248" y="21069"/>
                      <a:pt x="9305" y="21065"/>
                    </a:cubicBezTo>
                    <a:cubicBezTo>
                      <a:pt x="10506" y="20981"/>
                      <a:pt x="12886" y="19294"/>
                      <a:pt x="15748" y="14484"/>
                    </a:cubicBezTo>
                    <a:cubicBezTo>
                      <a:pt x="18607" y="9674"/>
                      <a:pt x="17922" y="1917"/>
                      <a:pt x="17293" y="1116"/>
                    </a:cubicBezTo>
                    <a:cubicBezTo>
                      <a:pt x="17137" y="918"/>
                      <a:pt x="16944" y="755"/>
                      <a:pt x="16730" y="625"/>
                    </a:cubicBezTo>
                    <a:cubicBezTo>
                      <a:pt x="16113" y="251"/>
                      <a:pt x="15404" y="171"/>
                      <a:pt x="15404" y="171"/>
                    </a:cubicBezTo>
                    <a:cubicBezTo>
                      <a:pt x="15404" y="171"/>
                      <a:pt x="9576" y="0"/>
                      <a:pt x="86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8202185" y="3063259"/>
                <a:ext cx="307278" cy="260789"/>
              </a:xfrm>
              <a:custGeom>
                <a:avLst/>
                <a:gdLst/>
                <a:ahLst/>
                <a:cxnLst/>
                <a:rect l="l" t="t" r="r" b="b"/>
                <a:pathLst>
                  <a:path w="7958" h="6754" extrusionOk="0">
                    <a:moveTo>
                      <a:pt x="7220" y="1"/>
                    </a:moveTo>
                    <a:lnTo>
                      <a:pt x="1936" y="1759"/>
                    </a:lnTo>
                    <a:cubicBezTo>
                      <a:pt x="1936" y="1759"/>
                      <a:pt x="2112" y="3203"/>
                      <a:pt x="1936" y="3744"/>
                    </a:cubicBezTo>
                    <a:cubicBezTo>
                      <a:pt x="1759" y="4290"/>
                      <a:pt x="1" y="5104"/>
                      <a:pt x="1" y="5104"/>
                    </a:cubicBezTo>
                    <a:cubicBezTo>
                      <a:pt x="1" y="5104"/>
                      <a:pt x="343" y="6754"/>
                      <a:pt x="3017" y="6754"/>
                    </a:cubicBezTo>
                    <a:cubicBezTo>
                      <a:pt x="3169" y="6754"/>
                      <a:pt x="3329" y="6748"/>
                      <a:pt x="3497" y="6737"/>
                    </a:cubicBezTo>
                    <a:cubicBezTo>
                      <a:pt x="6595" y="6532"/>
                      <a:pt x="7957" y="4915"/>
                      <a:pt x="7922" y="4915"/>
                    </a:cubicBezTo>
                    <a:lnTo>
                      <a:pt x="7922" y="4915"/>
                    </a:lnTo>
                    <a:cubicBezTo>
                      <a:pt x="7921" y="4915"/>
                      <a:pt x="7921" y="4915"/>
                      <a:pt x="7921" y="4915"/>
                    </a:cubicBezTo>
                    <a:cubicBezTo>
                      <a:pt x="7920" y="4916"/>
                      <a:pt x="7920" y="4916"/>
                      <a:pt x="7919" y="4916"/>
                    </a:cubicBezTo>
                    <a:cubicBezTo>
                      <a:pt x="7864" y="4916"/>
                      <a:pt x="7280" y="4270"/>
                      <a:pt x="6947" y="3875"/>
                    </a:cubicBezTo>
                    <a:cubicBezTo>
                      <a:pt x="6611" y="3472"/>
                      <a:pt x="7220" y="1"/>
                      <a:pt x="7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8376405" y="2593885"/>
                <a:ext cx="351721" cy="446747"/>
              </a:xfrm>
              <a:custGeom>
                <a:avLst/>
                <a:gdLst/>
                <a:ahLst/>
                <a:cxnLst/>
                <a:rect l="l" t="t" r="r" b="b"/>
                <a:pathLst>
                  <a:path w="9109" h="11570" extrusionOk="0">
                    <a:moveTo>
                      <a:pt x="5489" y="1"/>
                    </a:moveTo>
                    <a:cubicBezTo>
                      <a:pt x="5464" y="1"/>
                      <a:pt x="5439" y="1"/>
                      <a:pt x="5415" y="1"/>
                    </a:cubicBezTo>
                    <a:cubicBezTo>
                      <a:pt x="5083" y="5"/>
                      <a:pt x="4841" y="23"/>
                      <a:pt x="4784" y="23"/>
                    </a:cubicBezTo>
                    <a:cubicBezTo>
                      <a:pt x="4779" y="23"/>
                      <a:pt x="4775" y="23"/>
                      <a:pt x="4773" y="22"/>
                    </a:cubicBezTo>
                    <a:cubicBezTo>
                      <a:pt x="3883" y="559"/>
                      <a:pt x="3027" y="1155"/>
                      <a:pt x="2217" y="1806"/>
                    </a:cubicBezTo>
                    <a:cubicBezTo>
                      <a:pt x="1717" y="2205"/>
                      <a:pt x="1243" y="2641"/>
                      <a:pt x="891" y="3065"/>
                    </a:cubicBezTo>
                    <a:cubicBezTo>
                      <a:pt x="559" y="3460"/>
                      <a:pt x="358" y="4018"/>
                      <a:pt x="261" y="4669"/>
                    </a:cubicBezTo>
                    <a:cubicBezTo>
                      <a:pt x="1" y="6398"/>
                      <a:pt x="509" y="8753"/>
                      <a:pt x="1411" y="10264"/>
                    </a:cubicBezTo>
                    <a:cubicBezTo>
                      <a:pt x="1999" y="11252"/>
                      <a:pt x="3280" y="11570"/>
                      <a:pt x="4504" y="11570"/>
                    </a:cubicBezTo>
                    <a:cubicBezTo>
                      <a:pt x="5857" y="11570"/>
                      <a:pt x="7141" y="11182"/>
                      <a:pt x="7346" y="10885"/>
                    </a:cubicBezTo>
                    <a:cubicBezTo>
                      <a:pt x="7699" y="10385"/>
                      <a:pt x="7472" y="9101"/>
                      <a:pt x="7463" y="7153"/>
                    </a:cubicBezTo>
                    <a:cubicBezTo>
                      <a:pt x="7459" y="6885"/>
                      <a:pt x="7463" y="6604"/>
                      <a:pt x="7472" y="6310"/>
                    </a:cubicBezTo>
                    <a:cubicBezTo>
                      <a:pt x="7547" y="3884"/>
                      <a:pt x="9109" y="3162"/>
                      <a:pt x="8534" y="1407"/>
                    </a:cubicBezTo>
                    <a:cubicBezTo>
                      <a:pt x="8133" y="172"/>
                      <a:pt x="6467" y="1"/>
                      <a:pt x="5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8026845" y="2488550"/>
                <a:ext cx="565171" cy="297355"/>
              </a:xfrm>
              <a:custGeom>
                <a:avLst/>
                <a:gdLst/>
                <a:ahLst/>
                <a:cxnLst/>
                <a:rect l="l" t="t" r="r" b="b"/>
                <a:pathLst>
                  <a:path w="14637" h="7701" extrusionOk="0">
                    <a:moveTo>
                      <a:pt x="5372" y="0"/>
                    </a:moveTo>
                    <a:cubicBezTo>
                      <a:pt x="4875" y="0"/>
                      <a:pt x="4337" y="34"/>
                      <a:pt x="3807" y="123"/>
                    </a:cubicBezTo>
                    <a:cubicBezTo>
                      <a:pt x="2573" y="337"/>
                      <a:pt x="1394" y="849"/>
                      <a:pt x="911" y="1932"/>
                    </a:cubicBezTo>
                    <a:cubicBezTo>
                      <a:pt x="0" y="4005"/>
                      <a:pt x="1507" y="6263"/>
                      <a:pt x="1507" y="6263"/>
                    </a:cubicBezTo>
                    <a:cubicBezTo>
                      <a:pt x="1507" y="6263"/>
                      <a:pt x="4774" y="7700"/>
                      <a:pt x="7255" y="7700"/>
                    </a:cubicBezTo>
                    <a:cubicBezTo>
                      <a:pt x="7574" y="7700"/>
                      <a:pt x="7880" y="7677"/>
                      <a:pt x="8164" y="7623"/>
                    </a:cubicBezTo>
                    <a:cubicBezTo>
                      <a:pt x="8567" y="7548"/>
                      <a:pt x="8953" y="7472"/>
                      <a:pt x="9314" y="7397"/>
                    </a:cubicBezTo>
                    <a:cubicBezTo>
                      <a:pt x="11224" y="7002"/>
                      <a:pt x="12626" y="6574"/>
                      <a:pt x="13511" y="5844"/>
                    </a:cubicBezTo>
                    <a:cubicBezTo>
                      <a:pt x="13688" y="5693"/>
                      <a:pt x="13847" y="5516"/>
                      <a:pt x="13981" y="5323"/>
                    </a:cubicBezTo>
                    <a:cubicBezTo>
                      <a:pt x="14586" y="4454"/>
                      <a:pt x="14636" y="3321"/>
                      <a:pt x="14472" y="2729"/>
                    </a:cubicBezTo>
                    <a:lnTo>
                      <a:pt x="14472" y="2725"/>
                    </a:lnTo>
                    <a:cubicBezTo>
                      <a:pt x="14275" y="2007"/>
                      <a:pt x="13730" y="1235"/>
                      <a:pt x="11950" y="1138"/>
                    </a:cubicBezTo>
                    <a:cubicBezTo>
                      <a:pt x="10170" y="1046"/>
                      <a:pt x="8336" y="324"/>
                      <a:pt x="6825" y="102"/>
                    </a:cubicBezTo>
                    <a:cubicBezTo>
                      <a:pt x="6444" y="44"/>
                      <a:pt x="5935" y="0"/>
                      <a:pt x="5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7970432" y="2685242"/>
                <a:ext cx="693519" cy="462037"/>
              </a:xfrm>
              <a:custGeom>
                <a:avLst/>
                <a:gdLst/>
                <a:ahLst/>
                <a:cxnLst/>
                <a:rect l="l" t="t" r="r" b="b"/>
                <a:pathLst>
                  <a:path w="17961" h="11966" extrusionOk="0">
                    <a:moveTo>
                      <a:pt x="4554" y="0"/>
                    </a:moveTo>
                    <a:cubicBezTo>
                      <a:pt x="3242" y="0"/>
                      <a:pt x="2164" y="1096"/>
                      <a:pt x="1831" y="2777"/>
                    </a:cubicBezTo>
                    <a:cubicBezTo>
                      <a:pt x="1486" y="4531"/>
                      <a:pt x="1" y="10517"/>
                      <a:pt x="5617" y="11709"/>
                    </a:cubicBezTo>
                    <a:cubicBezTo>
                      <a:pt x="6470" y="11889"/>
                      <a:pt x="7255" y="11966"/>
                      <a:pt x="7975" y="11966"/>
                    </a:cubicBezTo>
                    <a:cubicBezTo>
                      <a:pt x="11990" y="11966"/>
                      <a:pt x="13931" y="9581"/>
                      <a:pt x="13931" y="9581"/>
                    </a:cubicBezTo>
                    <a:cubicBezTo>
                      <a:pt x="13931" y="9581"/>
                      <a:pt x="13936" y="9581"/>
                      <a:pt x="13936" y="9589"/>
                    </a:cubicBezTo>
                    <a:cubicBezTo>
                      <a:pt x="13957" y="9597"/>
                      <a:pt x="13973" y="9610"/>
                      <a:pt x="13990" y="9623"/>
                    </a:cubicBezTo>
                    <a:cubicBezTo>
                      <a:pt x="14156" y="9748"/>
                      <a:pt x="14661" y="10072"/>
                      <a:pt x="15290" y="10072"/>
                    </a:cubicBezTo>
                    <a:cubicBezTo>
                      <a:pt x="15695" y="10072"/>
                      <a:pt x="16151" y="9938"/>
                      <a:pt x="16601" y="9530"/>
                    </a:cubicBezTo>
                    <a:cubicBezTo>
                      <a:pt x="17910" y="8342"/>
                      <a:pt x="17961" y="6491"/>
                      <a:pt x="16601" y="5824"/>
                    </a:cubicBezTo>
                    <a:cubicBezTo>
                      <a:pt x="16365" y="5707"/>
                      <a:pt x="16146" y="5659"/>
                      <a:pt x="15942" y="5659"/>
                    </a:cubicBezTo>
                    <a:cubicBezTo>
                      <a:pt x="14970" y="5659"/>
                      <a:pt x="14336" y="6761"/>
                      <a:pt x="13805" y="6886"/>
                    </a:cubicBezTo>
                    <a:cubicBezTo>
                      <a:pt x="13757" y="6897"/>
                      <a:pt x="13707" y="6903"/>
                      <a:pt x="13656" y="6903"/>
                    </a:cubicBezTo>
                    <a:cubicBezTo>
                      <a:pt x="13039" y="6903"/>
                      <a:pt x="12325" y="6094"/>
                      <a:pt x="12693" y="4930"/>
                    </a:cubicBezTo>
                    <a:cubicBezTo>
                      <a:pt x="12928" y="4175"/>
                      <a:pt x="13537" y="3461"/>
                      <a:pt x="13835" y="2781"/>
                    </a:cubicBezTo>
                    <a:cubicBezTo>
                      <a:pt x="14040" y="2324"/>
                      <a:pt x="14108" y="1883"/>
                      <a:pt x="13831" y="1463"/>
                    </a:cubicBezTo>
                    <a:cubicBezTo>
                      <a:pt x="13450" y="893"/>
                      <a:pt x="12979" y="614"/>
                      <a:pt x="12447" y="614"/>
                    </a:cubicBezTo>
                    <a:cubicBezTo>
                      <a:pt x="12012" y="614"/>
                      <a:pt x="11536" y="801"/>
                      <a:pt x="11035" y="1169"/>
                    </a:cubicBezTo>
                    <a:cubicBezTo>
                      <a:pt x="10395" y="1640"/>
                      <a:pt x="9460" y="1740"/>
                      <a:pt x="8780" y="1740"/>
                    </a:cubicBezTo>
                    <a:cubicBezTo>
                      <a:pt x="8279" y="1740"/>
                      <a:pt x="7917" y="1686"/>
                      <a:pt x="7917" y="1686"/>
                    </a:cubicBezTo>
                    <a:cubicBezTo>
                      <a:pt x="5491" y="1094"/>
                      <a:pt x="6112" y="103"/>
                      <a:pt x="4727" y="7"/>
                    </a:cubicBezTo>
                    <a:cubicBezTo>
                      <a:pt x="4669" y="2"/>
                      <a:pt x="4611" y="0"/>
                      <a:pt x="4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8511085" y="2952055"/>
                <a:ext cx="91396" cy="87573"/>
              </a:xfrm>
              <a:custGeom>
                <a:avLst/>
                <a:gdLst/>
                <a:ahLst/>
                <a:cxnLst/>
                <a:rect l="l" t="t" r="r" b="b"/>
                <a:pathLst>
                  <a:path w="2367" h="2268" extrusionOk="0">
                    <a:moveTo>
                      <a:pt x="1502" y="1"/>
                    </a:moveTo>
                    <a:cubicBezTo>
                      <a:pt x="1191" y="1"/>
                      <a:pt x="838" y="161"/>
                      <a:pt x="521" y="467"/>
                    </a:cubicBezTo>
                    <a:cubicBezTo>
                      <a:pt x="521" y="467"/>
                      <a:pt x="1" y="1260"/>
                      <a:pt x="395" y="1903"/>
                    </a:cubicBezTo>
                    <a:cubicBezTo>
                      <a:pt x="543" y="2141"/>
                      <a:pt x="854" y="2267"/>
                      <a:pt x="1186" y="2267"/>
                    </a:cubicBezTo>
                    <a:cubicBezTo>
                      <a:pt x="1747" y="2267"/>
                      <a:pt x="2367" y="1905"/>
                      <a:pt x="2351" y="1113"/>
                    </a:cubicBezTo>
                    <a:cubicBezTo>
                      <a:pt x="2336" y="357"/>
                      <a:pt x="1966" y="1"/>
                      <a:pt x="1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8065728" y="2825676"/>
                <a:ext cx="36991" cy="44443"/>
              </a:xfrm>
              <a:custGeom>
                <a:avLst/>
                <a:gdLst/>
                <a:ahLst/>
                <a:cxnLst/>
                <a:rect l="l" t="t" r="r" b="b"/>
                <a:pathLst>
                  <a:path w="958" h="1151" extrusionOk="0">
                    <a:moveTo>
                      <a:pt x="479" y="0"/>
                    </a:moveTo>
                    <a:cubicBezTo>
                      <a:pt x="215" y="0"/>
                      <a:pt x="1" y="256"/>
                      <a:pt x="1" y="575"/>
                    </a:cubicBezTo>
                    <a:cubicBezTo>
                      <a:pt x="1" y="890"/>
                      <a:pt x="215" y="1150"/>
                      <a:pt x="479" y="1150"/>
                    </a:cubicBezTo>
                    <a:cubicBezTo>
                      <a:pt x="744" y="1150"/>
                      <a:pt x="958" y="890"/>
                      <a:pt x="958" y="575"/>
                    </a:cubicBezTo>
                    <a:cubicBezTo>
                      <a:pt x="958" y="256"/>
                      <a:pt x="744"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8334587" y="2838303"/>
                <a:ext cx="44443" cy="53054"/>
              </a:xfrm>
              <a:custGeom>
                <a:avLst/>
                <a:gdLst/>
                <a:ahLst/>
                <a:cxnLst/>
                <a:rect l="l" t="t" r="r" b="b"/>
                <a:pathLst>
                  <a:path w="1151" h="1374" extrusionOk="0">
                    <a:moveTo>
                      <a:pt x="576" y="1"/>
                    </a:moveTo>
                    <a:cubicBezTo>
                      <a:pt x="257" y="1"/>
                      <a:pt x="1" y="307"/>
                      <a:pt x="1" y="689"/>
                    </a:cubicBezTo>
                    <a:cubicBezTo>
                      <a:pt x="1" y="1067"/>
                      <a:pt x="261" y="1373"/>
                      <a:pt x="576" y="1373"/>
                    </a:cubicBezTo>
                    <a:cubicBezTo>
                      <a:pt x="895" y="1373"/>
                      <a:pt x="1151" y="1067"/>
                      <a:pt x="1151" y="689"/>
                    </a:cubicBezTo>
                    <a:cubicBezTo>
                      <a:pt x="1151" y="307"/>
                      <a:pt x="895"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8180291" y="2781465"/>
                <a:ext cx="68112" cy="145144"/>
              </a:xfrm>
              <a:custGeom>
                <a:avLst/>
                <a:gdLst/>
                <a:ahLst/>
                <a:cxnLst/>
                <a:rect l="l" t="t" r="r" b="b"/>
                <a:pathLst>
                  <a:path w="1764" h="3759" extrusionOk="0">
                    <a:moveTo>
                      <a:pt x="1373" y="0"/>
                    </a:moveTo>
                    <a:cubicBezTo>
                      <a:pt x="1323" y="0"/>
                      <a:pt x="1269" y="41"/>
                      <a:pt x="1269" y="41"/>
                    </a:cubicBezTo>
                    <a:cubicBezTo>
                      <a:pt x="597" y="1129"/>
                      <a:pt x="135" y="2086"/>
                      <a:pt x="64" y="2740"/>
                    </a:cubicBezTo>
                    <a:cubicBezTo>
                      <a:pt x="0" y="3325"/>
                      <a:pt x="1144" y="3759"/>
                      <a:pt x="1507" y="3759"/>
                    </a:cubicBezTo>
                    <a:cubicBezTo>
                      <a:pt x="1550" y="3759"/>
                      <a:pt x="1583" y="3752"/>
                      <a:pt x="1600" y="3739"/>
                    </a:cubicBezTo>
                    <a:cubicBezTo>
                      <a:pt x="1764" y="3622"/>
                      <a:pt x="526" y="3395"/>
                      <a:pt x="408" y="2845"/>
                    </a:cubicBezTo>
                    <a:cubicBezTo>
                      <a:pt x="286" y="2291"/>
                      <a:pt x="1462" y="318"/>
                      <a:pt x="1449" y="113"/>
                    </a:cubicBezTo>
                    <a:cubicBezTo>
                      <a:pt x="1445" y="25"/>
                      <a:pt x="1411" y="0"/>
                      <a:pt x="1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8088895" y="2916918"/>
                <a:ext cx="334925" cy="169741"/>
              </a:xfrm>
              <a:custGeom>
                <a:avLst/>
                <a:gdLst/>
                <a:ahLst/>
                <a:cxnLst/>
                <a:rect l="l" t="t" r="r" b="b"/>
                <a:pathLst>
                  <a:path w="8674" h="4396" extrusionOk="0">
                    <a:moveTo>
                      <a:pt x="1471" y="0"/>
                    </a:moveTo>
                    <a:cubicBezTo>
                      <a:pt x="1226" y="0"/>
                      <a:pt x="929" y="69"/>
                      <a:pt x="672" y="256"/>
                    </a:cubicBezTo>
                    <a:cubicBezTo>
                      <a:pt x="412" y="449"/>
                      <a:pt x="194" y="764"/>
                      <a:pt x="118" y="1247"/>
                    </a:cubicBezTo>
                    <a:cubicBezTo>
                      <a:pt x="1" y="1986"/>
                      <a:pt x="274" y="2729"/>
                      <a:pt x="874" y="3308"/>
                    </a:cubicBezTo>
                    <a:cubicBezTo>
                      <a:pt x="1336" y="3757"/>
                      <a:pt x="1986" y="4109"/>
                      <a:pt x="2800" y="4290"/>
                    </a:cubicBezTo>
                    <a:cubicBezTo>
                      <a:pt x="3126" y="4362"/>
                      <a:pt x="3474" y="4396"/>
                      <a:pt x="3829" y="4396"/>
                    </a:cubicBezTo>
                    <a:cubicBezTo>
                      <a:pt x="4307" y="4396"/>
                      <a:pt x="4799" y="4334"/>
                      <a:pt x="5273" y="4219"/>
                    </a:cubicBezTo>
                    <a:cubicBezTo>
                      <a:pt x="6477" y="3929"/>
                      <a:pt x="7560" y="3295"/>
                      <a:pt x="7992" y="2473"/>
                    </a:cubicBezTo>
                    <a:cubicBezTo>
                      <a:pt x="8673" y="1170"/>
                      <a:pt x="7503" y="238"/>
                      <a:pt x="6741" y="238"/>
                    </a:cubicBezTo>
                    <a:cubicBezTo>
                      <a:pt x="6694" y="238"/>
                      <a:pt x="6650" y="241"/>
                      <a:pt x="6607" y="248"/>
                    </a:cubicBezTo>
                    <a:cubicBezTo>
                      <a:pt x="6599" y="248"/>
                      <a:pt x="6595" y="252"/>
                      <a:pt x="6591" y="252"/>
                    </a:cubicBezTo>
                    <a:cubicBezTo>
                      <a:pt x="5912" y="379"/>
                      <a:pt x="4646" y="1026"/>
                      <a:pt x="3626" y="1026"/>
                    </a:cubicBezTo>
                    <a:cubicBezTo>
                      <a:pt x="3529" y="1026"/>
                      <a:pt x="3434" y="1021"/>
                      <a:pt x="3342" y="1008"/>
                    </a:cubicBezTo>
                    <a:cubicBezTo>
                      <a:pt x="2234" y="861"/>
                      <a:pt x="2221" y="277"/>
                      <a:pt x="1877" y="84"/>
                    </a:cubicBezTo>
                    <a:cubicBezTo>
                      <a:pt x="1789" y="34"/>
                      <a:pt x="1643" y="0"/>
                      <a:pt x="1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8106232" y="2916918"/>
                <a:ext cx="242216" cy="93713"/>
              </a:xfrm>
              <a:custGeom>
                <a:avLst/>
                <a:gdLst/>
                <a:ahLst/>
                <a:cxnLst/>
                <a:rect l="l" t="t" r="r" b="b"/>
                <a:pathLst>
                  <a:path w="6273" h="2427" extrusionOk="0">
                    <a:moveTo>
                      <a:pt x="1026" y="0"/>
                    </a:moveTo>
                    <a:cubicBezTo>
                      <a:pt x="781" y="0"/>
                      <a:pt x="484" y="69"/>
                      <a:pt x="228" y="256"/>
                    </a:cubicBezTo>
                    <a:cubicBezTo>
                      <a:pt x="89" y="756"/>
                      <a:pt x="1" y="1528"/>
                      <a:pt x="685" y="1784"/>
                    </a:cubicBezTo>
                    <a:cubicBezTo>
                      <a:pt x="833" y="1840"/>
                      <a:pt x="968" y="1863"/>
                      <a:pt x="1091" y="1863"/>
                    </a:cubicBezTo>
                    <a:cubicBezTo>
                      <a:pt x="1738" y="1863"/>
                      <a:pt x="2037" y="1199"/>
                      <a:pt x="2104" y="1033"/>
                    </a:cubicBezTo>
                    <a:lnTo>
                      <a:pt x="2104" y="1033"/>
                    </a:lnTo>
                    <a:cubicBezTo>
                      <a:pt x="2045" y="1234"/>
                      <a:pt x="1789" y="2250"/>
                      <a:pt x="2754" y="2410"/>
                    </a:cubicBezTo>
                    <a:cubicBezTo>
                      <a:pt x="2825" y="2421"/>
                      <a:pt x="2891" y="2427"/>
                      <a:pt x="2954" y="2427"/>
                    </a:cubicBezTo>
                    <a:cubicBezTo>
                      <a:pt x="3766" y="2427"/>
                      <a:pt x="3948" y="1507"/>
                      <a:pt x="3976" y="1335"/>
                    </a:cubicBezTo>
                    <a:lnTo>
                      <a:pt x="3976" y="1335"/>
                    </a:lnTo>
                    <a:cubicBezTo>
                      <a:pt x="3959" y="1474"/>
                      <a:pt x="3942" y="2103"/>
                      <a:pt x="4966" y="2200"/>
                    </a:cubicBezTo>
                    <a:cubicBezTo>
                      <a:pt x="5032" y="2206"/>
                      <a:pt x="5094" y="2209"/>
                      <a:pt x="5153" y="2209"/>
                    </a:cubicBezTo>
                    <a:cubicBezTo>
                      <a:pt x="6130" y="2209"/>
                      <a:pt x="6273" y="1417"/>
                      <a:pt x="6221" y="756"/>
                    </a:cubicBezTo>
                    <a:cubicBezTo>
                      <a:pt x="6213" y="584"/>
                      <a:pt x="6192" y="416"/>
                      <a:pt x="6162" y="248"/>
                    </a:cubicBezTo>
                    <a:cubicBezTo>
                      <a:pt x="6154" y="248"/>
                      <a:pt x="6150" y="252"/>
                      <a:pt x="6146" y="252"/>
                    </a:cubicBezTo>
                    <a:cubicBezTo>
                      <a:pt x="5467" y="379"/>
                      <a:pt x="4201" y="1026"/>
                      <a:pt x="3181" y="1026"/>
                    </a:cubicBezTo>
                    <a:cubicBezTo>
                      <a:pt x="3084" y="1026"/>
                      <a:pt x="2989" y="1021"/>
                      <a:pt x="2897" y="1008"/>
                    </a:cubicBezTo>
                    <a:cubicBezTo>
                      <a:pt x="1789" y="861"/>
                      <a:pt x="1776" y="277"/>
                      <a:pt x="1432" y="84"/>
                    </a:cubicBezTo>
                    <a:cubicBezTo>
                      <a:pt x="1344" y="34"/>
                      <a:pt x="1198"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8122604" y="3027543"/>
                <a:ext cx="169895" cy="59116"/>
              </a:xfrm>
              <a:custGeom>
                <a:avLst/>
                <a:gdLst/>
                <a:ahLst/>
                <a:cxnLst/>
                <a:rect l="l" t="t" r="r" b="b"/>
                <a:pathLst>
                  <a:path w="4400" h="1531" extrusionOk="0">
                    <a:moveTo>
                      <a:pt x="1605" y="1"/>
                    </a:moveTo>
                    <a:cubicBezTo>
                      <a:pt x="790" y="1"/>
                      <a:pt x="271" y="258"/>
                      <a:pt x="1" y="443"/>
                    </a:cubicBezTo>
                    <a:cubicBezTo>
                      <a:pt x="463" y="892"/>
                      <a:pt x="1113" y="1244"/>
                      <a:pt x="1927" y="1425"/>
                    </a:cubicBezTo>
                    <a:cubicBezTo>
                      <a:pt x="2253" y="1497"/>
                      <a:pt x="2601" y="1531"/>
                      <a:pt x="2956" y="1531"/>
                    </a:cubicBezTo>
                    <a:cubicBezTo>
                      <a:pt x="3434" y="1531"/>
                      <a:pt x="3926" y="1469"/>
                      <a:pt x="4400" y="1354"/>
                    </a:cubicBezTo>
                    <a:cubicBezTo>
                      <a:pt x="4022" y="879"/>
                      <a:pt x="3300" y="199"/>
                      <a:pt x="2204" y="44"/>
                    </a:cubicBezTo>
                    <a:cubicBezTo>
                      <a:pt x="1989" y="14"/>
                      <a:pt x="1789" y="1"/>
                      <a:pt x="1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8170986" y="3229216"/>
                <a:ext cx="376317" cy="118154"/>
              </a:xfrm>
              <a:custGeom>
                <a:avLst/>
                <a:gdLst/>
                <a:ahLst/>
                <a:cxnLst/>
                <a:rect l="l" t="t" r="r" b="b"/>
                <a:pathLst>
                  <a:path w="9746" h="3060" extrusionOk="0">
                    <a:moveTo>
                      <a:pt x="619" y="0"/>
                    </a:moveTo>
                    <a:cubicBezTo>
                      <a:pt x="311" y="0"/>
                      <a:pt x="0" y="400"/>
                      <a:pt x="104" y="840"/>
                    </a:cubicBezTo>
                    <a:cubicBezTo>
                      <a:pt x="246" y="1449"/>
                      <a:pt x="825" y="2364"/>
                      <a:pt x="3272" y="2939"/>
                    </a:cubicBezTo>
                    <a:cubicBezTo>
                      <a:pt x="3628" y="3022"/>
                      <a:pt x="3998" y="3059"/>
                      <a:pt x="4372" y="3059"/>
                    </a:cubicBezTo>
                    <a:cubicBezTo>
                      <a:pt x="6585" y="3059"/>
                      <a:pt x="8957" y="1777"/>
                      <a:pt x="9338" y="1339"/>
                    </a:cubicBezTo>
                    <a:cubicBezTo>
                      <a:pt x="9746" y="874"/>
                      <a:pt x="9346" y="111"/>
                      <a:pt x="9030" y="111"/>
                    </a:cubicBezTo>
                    <a:cubicBezTo>
                      <a:pt x="8999" y="111"/>
                      <a:pt x="8968" y="118"/>
                      <a:pt x="8939" y="135"/>
                    </a:cubicBezTo>
                    <a:cubicBezTo>
                      <a:pt x="8630" y="309"/>
                      <a:pt x="6671" y="1903"/>
                      <a:pt x="4384" y="1903"/>
                    </a:cubicBezTo>
                    <a:cubicBezTo>
                      <a:pt x="4308" y="1903"/>
                      <a:pt x="4231" y="1901"/>
                      <a:pt x="4154" y="1898"/>
                    </a:cubicBezTo>
                    <a:cubicBezTo>
                      <a:pt x="1770" y="1789"/>
                      <a:pt x="1023" y="311"/>
                      <a:pt x="947" y="198"/>
                    </a:cubicBezTo>
                    <a:cubicBezTo>
                      <a:pt x="854" y="59"/>
                      <a:pt x="737" y="0"/>
                      <a:pt x="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8084687" y="3438651"/>
                <a:ext cx="679734" cy="453349"/>
              </a:xfrm>
              <a:custGeom>
                <a:avLst/>
                <a:gdLst/>
                <a:ahLst/>
                <a:cxnLst/>
                <a:rect l="l" t="t" r="r" b="b"/>
                <a:pathLst>
                  <a:path w="17604" h="11741" extrusionOk="0">
                    <a:moveTo>
                      <a:pt x="994" y="0"/>
                    </a:moveTo>
                    <a:cubicBezTo>
                      <a:pt x="870" y="0"/>
                      <a:pt x="734" y="40"/>
                      <a:pt x="601" y="159"/>
                    </a:cubicBezTo>
                    <a:cubicBezTo>
                      <a:pt x="328" y="402"/>
                      <a:pt x="148" y="826"/>
                      <a:pt x="64" y="1070"/>
                    </a:cubicBezTo>
                    <a:cubicBezTo>
                      <a:pt x="17" y="1187"/>
                      <a:pt x="1" y="1259"/>
                      <a:pt x="1" y="1259"/>
                    </a:cubicBezTo>
                    <a:cubicBezTo>
                      <a:pt x="1" y="1259"/>
                      <a:pt x="13" y="1338"/>
                      <a:pt x="51" y="1494"/>
                    </a:cubicBezTo>
                    <a:cubicBezTo>
                      <a:pt x="320" y="2547"/>
                      <a:pt x="1638" y="6946"/>
                      <a:pt x="5722" y="9876"/>
                    </a:cubicBezTo>
                    <a:cubicBezTo>
                      <a:pt x="7552" y="11188"/>
                      <a:pt x="9316" y="11740"/>
                      <a:pt x="10874" y="11740"/>
                    </a:cubicBezTo>
                    <a:cubicBezTo>
                      <a:pt x="13291" y="11740"/>
                      <a:pt x="15212" y="10411"/>
                      <a:pt x="16118" y="8532"/>
                    </a:cubicBezTo>
                    <a:cubicBezTo>
                      <a:pt x="17604" y="5439"/>
                      <a:pt x="16605" y="1834"/>
                      <a:pt x="16605" y="1834"/>
                    </a:cubicBezTo>
                    <a:lnTo>
                      <a:pt x="16605" y="1834"/>
                    </a:lnTo>
                    <a:lnTo>
                      <a:pt x="15069" y="2362"/>
                    </a:lnTo>
                    <a:lnTo>
                      <a:pt x="12026" y="3416"/>
                    </a:lnTo>
                    <a:cubicBezTo>
                      <a:pt x="12026" y="3416"/>
                      <a:pt x="13591" y="5523"/>
                      <a:pt x="11749" y="7156"/>
                    </a:cubicBezTo>
                    <a:cubicBezTo>
                      <a:pt x="11230" y="7617"/>
                      <a:pt x="10646" y="7810"/>
                      <a:pt x="10031" y="7810"/>
                    </a:cubicBezTo>
                    <a:cubicBezTo>
                      <a:pt x="8464" y="7810"/>
                      <a:pt x="6701" y="6554"/>
                      <a:pt x="5323" y="5288"/>
                    </a:cubicBezTo>
                    <a:cubicBezTo>
                      <a:pt x="3690" y="3781"/>
                      <a:pt x="2011" y="1112"/>
                      <a:pt x="1554" y="360"/>
                    </a:cubicBezTo>
                    <a:cubicBezTo>
                      <a:pt x="1474" y="234"/>
                      <a:pt x="1432" y="159"/>
                      <a:pt x="1432" y="159"/>
                    </a:cubicBezTo>
                    <a:cubicBezTo>
                      <a:pt x="1432" y="159"/>
                      <a:pt x="1240" y="0"/>
                      <a:pt x="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7937843" y="3244430"/>
                <a:ext cx="202136" cy="184529"/>
              </a:xfrm>
              <a:custGeom>
                <a:avLst/>
                <a:gdLst/>
                <a:ahLst/>
                <a:cxnLst/>
                <a:rect l="l" t="t" r="r" b="b"/>
                <a:pathLst>
                  <a:path w="5235" h="4779" extrusionOk="0">
                    <a:moveTo>
                      <a:pt x="3597" y="1"/>
                    </a:moveTo>
                    <a:cubicBezTo>
                      <a:pt x="2654" y="1"/>
                      <a:pt x="827" y="221"/>
                      <a:pt x="568" y="324"/>
                    </a:cubicBezTo>
                    <a:cubicBezTo>
                      <a:pt x="253" y="454"/>
                      <a:pt x="1" y="1080"/>
                      <a:pt x="1" y="1080"/>
                    </a:cubicBezTo>
                    <a:cubicBezTo>
                      <a:pt x="1" y="1080"/>
                      <a:pt x="845" y="3292"/>
                      <a:pt x="971" y="3552"/>
                    </a:cubicBezTo>
                    <a:cubicBezTo>
                      <a:pt x="1094" y="3807"/>
                      <a:pt x="3090" y="4779"/>
                      <a:pt x="3708" y="4779"/>
                    </a:cubicBezTo>
                    <a:cubicBezTo>
                      <a:pt x="3721" y="4779"/>
                      <a:pt x="3733" y="4778"/>
                      <a:pt x="3745" y="4778"/>
                    </a:cubicBezTo>
                    <a:cubicBezTo>
                      <a:pt x="4316" y="4736"/>
                      <a:pt x="5176" y="4249"/>
                      <a:pt x="5176" y="4249"/>
                    </a:cubicBezTo>
                    <a:cubicBezTo>
                      <a:pt x="5176" y="4249"/>
                      <a:pt x="5235" y="3401"/>
                      <a:pt x="5075" y="2679"/>
                    </a:cubicBezTo>
                    <a:cubicBezTo>
                      <a:pt x="4920" y="1953"/>
                      <a:pt x="4605" y="169"/>
                      <a:pt x="4060" y="35"/>
                    </a:cubicBezTo>
                    <a:cubicBezTo>
                      <a:pt x="3963" y="11"/>
                      <a:pt x="3801"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7963791" y="3314704"/>
                <a:ext cx="181402" cy="182290"/>
              </a:xfrm>
              <a:custGeom>
                <a:avLst/>
                <a:gdLst/>
                <a:ahLst/>
                <a:cxnLst/>
                <a:rect l="l" t="t" r="r" b="b"/>
                <a:pathLst>
                  <a:path w="4698" h="4721" extrusionOk="0">
                    <a:moveTo>
                      <a:pt x="4156" y="0"/>
                    </a:moveTo>
                    <a:cubicBezTo>
                      <a:pt x="4083" y="0"/>
                      <a:pt x="3997" y="35"/>
                      <a:pt x="3896" y="116"/>
                    </a:cubicBezTo>
                    <a:cubicBezTo>
                      <a:pt x="3535" y="406"/>
                      <a:pt x="3585" y="1094"/>
                      <a:pt x="3640" y="1467"/>
                    </a:cubicBezTo>
                    <a:cubicBezTo>
                      <a:pt x="3694" y="1841"/>
                      <a:pt x="3472" y="2185"/>
                      <a:pt x="3035" y="2341"/>
                    </a:cubicBezTo>
                    <a:cubicBezTo>
                      <a:pt x="2942" y="2375"/>
                      <a:pt x="2817" y="2389"/>
                      <a:pt x="2675" y="2389"/>
                    </a:cubicBezTo>
                    <a:cubicBezTo>
                      <a:pt x="2156" y="2389"/>
                      <a:pt x="1417" y="2198"/>
                      <a:pt x="1226" y="2105"/>
                    </a:cubicBezTo>
                    <a:cubicBezTo>
                      <a:pt x="1155" y="2059"/>
                      <a:pt x="1096" y="1996"/>
                      <a:pt x="1054" y="1921"/>
                    </a:cubicBezTo>
                    <a:cubicBezTo>
                      <a:pt x="823" y="1589"/>
                      <a:pt x="567" y="934"/>
                      <a:pt x="567" y="934"/>
                    </a:cubicBezTo>
                    <a:cubicBezTo>
                      <a:pt x="399" y="1056"/>
                      <a:pt x="257" y="1216"/>
                      <a:pt x="152" y="1392"/>
                    </a:cubicBezTo>
                    <a:cubicBezTo>
                      <a:pt x="1" y="1669"/>
                      <a:pt x="131" y="2022"/>
                      <a:pt x="215" y="2126"/>
                    </a:cubicBezTo>
                    <a:cubicBezTo>
                      <a:pt x="290" y="2227"/>
                      <a:pt x="357" y="2332"/>
                      <a:pt x="420" y="2437"/>
                    </a:cubicBezTo>
                    <a:cubicBezTo>
                      <a:pt x="420" y="2437"/>
                      <a:pt x="252" y="2513"/>
                      <a:pt x="248" y="2664"/>
                    </a:cubicBezTo>
                    <a:cubicBezTo>
                      <a:pt x="240" y="2815"/>
                      <a:pt x="555" y="3121"/>
                      <a:pt x="555" y="3121"/>
                    </a:cubicBezTo>
                    <a:cubicBezTo>
                      <a:pt x="555" y="3121"/>
                      <a:pt x="504" y="3134"/>
                      <a:pt x="513" y="3314"/>
                    </a:cubicBezTo>
                    <a:cubicBezTo>
                      <a:pt x="521" y="3491"/>
                      <a:pt x="1201" y="4045"/>
                      <a:pt x="1436" y="4129"/>
                    </a:cubicBezTo>
                    <a:cubicBezTo>
                      <a:pt x="1528" y="4161"/>
                      <a:pt x="1686" y="4167"/>
                      <a:pt x="1862" y="4167"/>
                    </a:cubicBezTo>
                    <a:cubicBezTo>
                      <a:pt x="1946" y="4167"/>
                      <a:pt x="2034" y="4165"/>
                      <a:pt x="2120" y="4165"/>
                    </a:cubicBezTo>
                    <a:cubicBezTo>
                      <a:pt x="2316" y="4165"/>
                      <a:pt x="2504" y="4172"/>
                      <a:pt x="2620" y="4213"/>
                    </a:cubicBezTo>
                    <a:cubicBezTo>
                      <a:pt x="2897" y="4313"/>
                      <a:pt x="3044" y="4519"/>
                      <a:pt x="3182" y="4704"/>
                    </a:cubicBezTo>
                    <a:lnTo>
                      <a:pt x="3186" y="4704"/>
                    </a:lnTo>
                    <a:cubicBezTo>
                      <a:pt x="3195" y="4715"/>
                      <a:pt x="3209" y="4721"/>
                      <a:pt x="3227" y="4721"/>
                    </a:cubicBezTo>
                    <a:cubicBezTo>
                      <a:pt x="3282" y="4721"/>
                      <a:pt x="3377" y="4673"/>
                      <a:pt x="3493" y="4594"/>
                    </a:cubicBezTo>
                    <a:cubicBezTo>
                      <a:pt x="3933" y="4296"/>
                      <a:pt x="4685" y="3570"/>
                      <a:pt x="4685" y="3570"/>
                    </a:cubicBezTo>
                    <a:cubicBezTo>
                      <a:pt x="4504" y="3226"/>
                      <a:pt x="4672" y="2580"/>
                      <a:pt x="4685" y="2139"/>
                    </a:cubicBezTo>
                    <a:cubicBezTo>
                      <a:pt x="4697" y="1703"/>
                      <a:pt x="4555" y="851"/>
                      <a:pt x="4492" y="490"/>
                    </a:cubicBezTo>
                    <a:cubicBezTo>
                      <a:pt x="4446" y="230"/>
                      <a:pt x="4344" y="0"/>
                      <a:pt x="4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735177" y="4174452"/>
                <a:ext cx="121552" cy="102285"/>
              </a:xfrm>
              <a:custGeom>
                <a:avLst/>
                <a:gdLst/>
                <a:ahLst/>
                <a:cxnLst/>
                <a:rect l="l" t="t" r="r" b="b"/>
                <a:pathLst>
                  <a:path w="3148" h="2649" extrusionOk="0">
                    <a:moveTo>
                      <a:pt x="613" y="1"/>
                    </a:moveTo>
                    <a:cubicBezTo>
                      <a:pt x="565" y="1"/>
                      <a:pt x="528" y="16"/>
                      <a:pt x="504" y="49"/>
                    </a:cubicBezTo>
                    <a:cubicBezTo>
                      <a:pt x="189" y="494"/>
                      <a:pt x="0" y="943"/>
                      <a:pt x="592" y="1422"/>
                    </a:cubicBezTo>
                    <a:cubicBezTo>
                      <a:pt x="1137" y="1863"/>
                      <a:pt x="2020" y="2649"/>
                      <a:pt x="2455" y="2649"/>
                    </a:cubicBezTo>
                    <a:cubicBezTo>
                      <a:pt x="2492" y="2649"/>
                      <a:pt x="2526" y="2643"/>
                      <a:pt x="2556" y="2631"/>
                    </a:cubicBezTo>
                    <a:cubicBezTo>
                      <a:pt x="2938" y="2480"/>
                      <a:pt x="3148" y="1833"/>
                      <a:pt x="2472" y="1287"/>
                    </a:cubicBezTo>
                    <a:cubicBezTo>
                      <a:pt x="1878" y="808"/>
                      <a:pt x="963" y="1"/>
                      <a:pt x="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8480311" y="3295784"/>
                <a:ext cx="299517" cy="298089"/>
              </a:xfrm>
              <a:custGeom>
                <a:avLst/>
                <a:gdLst/>
                <a:ahLst/>
                <a:cxnLst/>
                <a:rect l="l" t="t" r="r" b="b"/>
                <a:pathLst>
                  <a:path w="7757" h="7720" extrusionOk="0">
                    <a:moveTo>
                      <a:pt x="2948" y="0"/>
                    </a:moveTo>
                    <a:cubicBezTo>
                      <a:pt x="2547" y="0"/>
                      <a:pt x="2209" y="110"/>
                      <a:pt x="1977" y="325"/>
                    </a:cubicBezTo>
                    <a:cubicBezTo>
                      <a:pt x="9" y="2125"/>
                      <a:pt x="0" y="3989"/>
                      <a:pt x="344" y="5618"/>
                    </a:cubicBezTo>
                    <a:cubicBezTo>
                      <a:pt x="689" y="7250"/>
                      <a:pt x="1415" y="7561"/>
                      <a:pt x="2233" y="7708"/>
                    </a:cubicBezTo>
                    <a:cubicBezTo>
                      <a:pt x="2275" y="7715"/>
                      <a:pt x="2324" y="7719"/>
                      <a:pt x="2378" y="7719"/>
                    </a:cubicBezTo>
                    <a:cubicBezTo>
                      <a:pt x="3389" y="7719"/>
                      <a:pt x="6419" y="6437"/>
                      <a:pt x="7073" y="5676"/>
                    </a:cubicBezTo>
                    <a:cubicBezTo>
                      <a:pt x="7757" y="4875"/>
                      <a:pt x="6615" y="1983"/>
                      <a:pt x="5297" y="954"/>
                    </a:cubicBezTo>
                    <a:cubicBezTo>
                      <a:pt x="4471" y="310"/>
                      <a:pt x="3621" y="0"/>
                      <a:pt x="2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6"/>
            <p:cNvGrpSpPr/>
            <p:nvPr/>
          </p:nvGrpSpPr>
          <p:grpSpPr>
            <a:xfrm>
              <a:off x="2815860" y="3212009"/>
              <a:ext cx="2845200" cy="1868970"/>
              <a:chOff x="3280670" y="3020482"/>
              <a:chExt cx="2770939" cy="1813654"/>
            </a:xfrm>
          </p:grpSpPr>
          <p:sp>
            <p:nvSpPr>
              <p:cNvPr id="963" name="Google Shape;963;p36"/>
              <p:cNvSpPr/>
              <p:nvPr/>
            </p:nvSpPr>
            <p:spPr>
              <a:xfrm rot="-4317798">
                <a:off x="3729289" y="3604367"/>
                <a:ext cx="270795" cy="845963"/>
              </a:xfrm>
              <a:custGeom>
                <a:avLst/>
                <a:gdLst/>
                <a:ahLst/>
                <a:cxnLst/>
                <a:rect l="l" t="t" r="r" b="b"/>
                <a:pathLst>
                  <a:path w="7371" h="23027" extrusionOk="0">
                    <a:moveTo>
                      <a:pt x="1301" y="0"/>
                    </a:moveTo>
                    <a:cubicBezTo>
                      <a:pt x="1301" y="0"/>
                      <a:pt x="0" y="8353"/>
                      <a:pt x="508" y="14028"/>
                    </a:cubicBezTo>
                    <a:cubicBezTo>
                      <a:pt x="856" y="17910"/>
                      <a:pt x="1528" y="20684"/>
                      <a:pt x="1914" y="22057"/>
                    </a:cubicBezTo>
                    <a:cubicBezTo>
                      <a:pt x="2094" y="22691"/>
                      <a:pt x="2212" y="23026"/>
                      <a:pt x="2212" y="23026"/>
                    </a:cubicBezTo>
                    <a:lnTo>
                      <a:pt x="7370" y="21272"/>
                    </a:lnTo>
                    <a:cubicBezTo>
                      <a:pt x="7370" y="21272"/>
                      <a:pt x="7144" y="20542"/>
                      <a:pt x="6804" y="19358"/>
                    </a:cubicBezTo>
                    <a:cubicBezTo>
                      <a:pt x="6644" y="18812"/>
                      <a:pt x="6464" y="18174"/>
                      <a:pt x="6267" y="17465"/>
                    </a:cubicBezTo>
                    <a:cubicBezTo>
                      <a:pt x="5687" y="15366"/>
                      <a:pt x="4986" y="12659"/>
                      <a:pt x="4449" y="10019"/>
                    </a:cubicBezTo>
                    <a:cubicBezTo>
                      <a:pt x="3849" y="7052"/>
                      <a:pt x="3450" y="4042"/>
                      <a:pt x="3253" y="1020"/>
                    </a:cubicBezTo>
                    <a:cubicBezTo>
                      <a:pt x="3215" y="365"/>
                      <a:pt x="3203" y="0"/>
                      <a:pt x="3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rot="-4317798">
                <a:off x="3729289" y="3604367"/>
                <a:ext cx="270795" cy="845963"/>
              </a:xfrm>
              <a:custGeom>
                <a:avLst/>
                <a:gdLst/>
                <a:ahLst/>
                <a:cxnLst/>
                <a:rect l="l" t="t" r="r" b="b"/>
                <a:pathLst>
                  <a:path w="7371" h="23027" extrusionOk="0">
                    <a:moveTo>
                      <a:pt x="1301" y="0"/>
                    </a:moveTo>
                    <a:cubicBezTo>
                      <a:pt x="1301" y="0"/>
                      <a:pt x="0" y="8353"/>
                      <a:pt x="508" y="14028"/>
                    </a:cubicBezTo>
                    <a:cubicBezTo>
                      <a:pt x="856" y="17910"/>
                      <a:pt x="1528" y="20684"/>
                      <a:pt x="1914" y="22057"/>
                    </a:cubicBezTo>
                    <a:cubicBezTo>
                      <a:pt x="2094" y="22691"/>
                      <a:pt x="2212" y="23026"/>
                      <a:pt x="2212" y="23026"/>
                    </a:cubicBezTo>
                    <a:lnTo>
                      <a:pt x="7370" y="21272"/>
                    </a:lnTo>
                    <a:cubicBezTo>
                      <a:pt x="7370" y="21272"/>
                      <a:pt x="7144" y="20542"/>
                      <a:pt x="6804" y="19358"/>
                    </a:cubicBezTo>
                    <a:cubicBezTo>
                      <a:pt x="6644" y="18812"/>
                      <a:pt x="6464" y="18174"/>
                      <a:pt x="6267" y="17465"/>
                    </a:cubicBezTo>
                    <a:cubicBezTo>
                      <a:pt x="5687" y="15366"/>
                      <a:pt x="4986" y="12659"/>
                      <a:pt x="4449" y="10019"/>
                    </a:cubicBezTo>
                    <a:cubicBezTo>
                      <a:pt x="3849" y="7052"/>
                      <a:pt x="3450" y="4042"/>
                      <a:pt x="3253" y="1020"/>
                    </a:cubicBezTo>
                    <a:cubicBezTo>
                      <a:pt x="3215" y="365"/>
                      <a:pt x="3203" y="0"/>
                      <a:pt x="3203" y="0"/>
                    </a:cubicBezTo>
                    <a:close/>
                  </a:path>
                </a:pathLst>
              </a:custGeom>
              <a:solidFill>
                <a:srgbClr val="202F34">
                  <a:alpha val="40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rot="-4317798">
                <a:off x="3665144" y="3652449"/>
                <a:ext cx="94159" cy="161353"/>
              </a:xfrm>
              <a:custGeom>
                <a:avLst/>
                <a:gdLst/>
                <a:ahLst/>
                <a:cxnLst/>
                <a:rect l="l" t="t" r="r" b="b"/>
                <a:pathLst>
                  <a:path w="2563" h="4392" extrusionOk="0">
                    <a:moveTo>
                      <a:pt x="854" y="1"/>
                    </a:moveTo>
                    <a:cubicBezTo>
                      <a:pt x="839" y="1"/>
                      <a:pt x="825" y="2"/>
                      <a:pt x="811" y="5"/>
                    </a:cubicBezTo>
                    <a:cubicBezTo>
                      <a:pt x="227" y="131"/>
                      <a:pt x="252" y="996"/>
                      <a:pt x="483" y="1659"/>
                    </a:cubicBezTo>
                    <a:cubicBezTo>
                      <a:pt x="710" y="2318"/>
                      <a:pt x="1" y="2876"/>
                      <a:pt x="1" y="2876"/>
                    </a:cubicBezTo>
                    <a:lnTo>
                      <a:pt x="911" y="4392"/>
                    </a:lnTo>
                    <a:cubicBezTo>
                      <a:pt x="911" y="4392"/>
                      <a:pt x="2309" y="3741"/>
                      <a:pt x="2439" y="3082"/>
                    </a:cubicBezTo>
                    <a:cubicBezTo>
                      <a:pt x="2562" y="2435"/>
                      <a:pt x="1454"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rot="-4317798">
                <a:off x="3292251" y="3884948"/>
                <a:ext cx="153160" cy="135563"/>
              </a:xfrm>
              <a:custGeom>
                <a:avLst/>
                <a:gdLst/>
                <a:ahLst/>
                <a:cxnLst/>
                <a:rect l="l" t="t" r="r" b="b"/>
                <a:pathLst>
                  <a:path w="4169" h="3690" extrusionOk="0">
                    <a:moveTo>
                      <a:pt x="2075" y="1"/>
                    </a:moveTo>
                    <a:cubicBezTo>
                      <a:pt x="1459" y="1"/>
                      <a:pt x="843" y="169"/>
                      <a:pt x="559" y="336"/>
                    </a:cubicBezTo>
                    <a:cubicBezTo>
                      <a:pt x="1" y="667"/>
                      <a:pt x="840" y="1074"/>
                      <a:pt x="1499" y="1733"/>
                    </a:cubicBezTo>
                    <a:cubicBezTo>
                      <a:pt x="2158" y="2397"/>
                      <a:pt x="1810" y="3689"/>
                      <a:pt x="1810" y="3689"/>
                    </a:cubicBezTo>
                    <a:lnTo>
                      <a:pt x="3761" y="3312"/>
                    </a:lnTo>
                    <a:cubicBezTo>
                      <a:pt x="3761" y="3312"/>
                      <a:pt x="4169" y="1557"/>
                      <a:pt x="3560" y="617"/>
                    </a:cubicBezTo>
                    <a:cubicBezTo>
                      <a:pt x="3260" y="156"/>
                      <a:pt x="2667"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rot="-4317798">
                <a:off x="3719562" y="3804410"/>
                <a:ext cx="628695" cy="799563"/>
              </a:xfrm>
              <a:custGeom>
                <a:avLst/>
                <a:gdLst/>
                <a:ahLst/>
                <a:cxnLst/>
                <a:rect l="l" t="t" r="r" b="b"/>
                <a:pathLst>
                  <a:path w="17113" h="21764" extrusionOk="0">
                    <a:moveTo>
                      <a:pt x="16223" y="1"/>
                    </a:moveTo>
                    <a:cubicBezTo>
                      <a:pt x="16188" y="1"/>
                      <a:pt x="16168" y="4"/>
                      <a:pt x="16168" y="4"/>
                    </a:cubicBezTo>
                    <a:cubicBezTo>
                      <a:pt x="16168" y="4"/>
                      <a:pt x="3517" y="6715"/>
                      <a:pt x="1759" y="11160"/>
                    </a:cubicBezTo>
                    <a:cubicBezTo>
                      <a:pt x="0" y="15609"/>
                      <a:pt x="3895" y="20718"/>
                      <a:pt x="3895" y="20718"/>
                    </a:cubicBezTo>
                    <a:cubicBezTo>
                      <a:pt x="4361" y="20940"/>
                      <a:pt x="4839" y="21133"/>
                      <a:pt x="5331" y="21297"/>
                    </a:cubicBezTo>
                    <a:cubicBezTo>
                      <a:pt x="6045" y="21538"/>
                      <a:pt x="6919" y="21764"/>
                      <a:pt x="7700" y="21764"/>
                    </a:cubicBezTo>
                    <a:cubicBezTo>
                      <a:pt x="8167" y="21764"/>
                      <a:pt x="8601" y="21683"/>
                      <a:pt x="8949" y="21477"/>
                    </a:cubicBezTo>
                    <a:cubicBezTo>
                      <a:pt x="10552" y="20541"/>
                      <a:pt x="10854" y="18254"/>
                      <a:pt x="10854" y="18254"/>
                    </a:cubicBezTo>
                    <a:cubicBezTo>
                      <a:pt x="10854" y="18254"/>
                      <a:pt x="9964" y="17553"/>
                      <a:pt x="9213" y="16189"/>
                    </a:cubicBezTo>
                    <a:cubicBezTo>
                      <a:pt x="8630" y="15123"/>
                      <a:pt x="8290" y="13943"/>
                      <a:pt x="8227" y="12730"/>
                    </a:cubicBezTo>
                    <a:cubicBezTo>
                      <a:pt x="8189" y="12147"/>
                      <a:pt x="8210" y="11563"/>
                      <a:pt x="8290" y="10984"/>
                    </a:cubicBezTo>
                    <a:cubicBezTo>
                      <a:pt x="8785" y="7286"/>
                      <a:pt x="13826" y="3555"/>
                      <a:pt x="16029" y="2086"/>
                    </a:cubicBezTo>
                    <a:cubicBezTo>
                      <a:pt x="16659" y="1666"/>
                      <a:pt x="17058" y="1427"/>
                      <a:pt x="17058" y="1427"/>
                    </a:cubicBezTo>
                    <a:cubicBezTo>
                      <a:pt x="17058" y="1427"/>
                      <a:pt x="17112" y="1095"/>
                      <a:pt x="16881" y="512"/>
                    </a:cubicBezTo>
                    <a:cubicBezTo>
                      <a:pt x="16698" y="49"/>
                      <a:pt x="16356" y="1"/>
                      <a:pt x="16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rot="-4317798">
                <a:off x="3373785" y="3922435"/>
                <a:ext cx="142359" cy="54703"/>
              </a:xfrm>
              <a:custGeom>
                <a:avLst/>
                <a:gdLst/>
                <a:ahLst/>
                <a:cxnLst/>
                <a:rect l="l" t="t" r="r" b="b"/>
                <a:pathLst>
                  <a:path w="3875" h="1489" extrusionOk="0">
                    <a:moveTo>
                      <a:pt x="3139" y="1"/>
                    </a:moveTo>
                    <a:cubicBezTo>
                      <a:pt x="2581" y="1"/>
                      <a:pt x="714" y="366"/>
                      <a:pt x="714" y="366"/>
                    </a:cubicBezTo>
                    <a:cubicBezTo>
                      <a:pt x="0" y="496"/>
                      <a:pt x="151" y="1462"/>
                      <a:pt x="714" y="1487"/>
                    </a:cubicBezTo>
                    <a:cubicBezTo>
                      <a:pt x="732" y="1488"/>
                      <a:pt x="751" y="1488"/>
                      <a:pt x="771" y="1488"/>
                    </a:cubicBezTo>
                    <a:cubicBezTo>
                      <a:pt x="1384" y="1488"/>
                      <a:pt x="3053" y="1127"/>
                      <a:pt x="3459" y="904"/>
                    </a:cubicBezTo>
                    <a:cubicBezTo>
                      <a:pt x="3874" y="673"/>
                      <a:pt x="3585" y="85"/>
                      <a:pt x="3253" y="10"/>
                    </a:cubicBezTo>
                    <a:cubicBezTo>
                      <a:pt x="3227" y="4"/>
                      <a:pt x="3188" y="1"/>
                      <a:pt x="3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4317798">
                <a:off x="3728054" y="3742022"/>
                <a:ext cx="72594" cy="105695"/>
              </a:xfrm>
              <a:custGeom>
                <a:avLst/>
                <a:gdLst/>
                <a:ahLst/>
                <a:cxnLst/>
                <a:rect l="l" t="t" r="r" b="b"/>
                <a:pathLst>
                  <a:path w="1976" h="2877" extrusionOk="0">
                    <a:moveTo>
                      <a:pt x="705" y="0"/>
                    </a:moveTo>
                    <a:cubicBezTo>
                      <a:pt x="651" y="0"/>
                      <a:pt x="594" y="8"/>
                      <a:pt x="534" y="23"/>
                    </a:cubicBezTo>
                    <a:cubicBezTo>
                      <a:pt x="1" y="153"/>
                      <a:pt x="177" y="707"/>
                      <a:pt x="303" y="1420"/>
                    </a:cubicBezTo>
                    <a:cubicBezTo>
                      <a:pt x="433" y="2130"/>
                      <a:pt x="735" y="2743"/>
                      <a:pt x="1067" y="2843"/>
                    </a:cubicBezTo>
                    <a:cubicBezTo>
                      <a:pt x="1135" y="2864"/>
                      <a:pt x="1216" y="2876"/>
                      <a:pt x="1299" y="2876"/>
                    </a:cubicBezTo>
                    <a:cubicBezTo>
                      <a:pt x="1618" y="2876"/>
                      <a:pt x="1976" y="2696"/>
                      <a:pt x="1856" y="2130"/>
                    </a:cubicBezTo>
                    <a:cubicBezTo>
                      <a:pt x="1711" y="1467"/>
                      <a:pt x="1481"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4317798">
                <a:off x="3987535" y="3887799"/>
                <a:ext cx="864148" cy="817785"/>
              </a:xfrm>
              <a:custGeom>
                <a:avLst/>
                <a:gdLst/>
                <a:ahLst/>
                <a:cxnLst/>
                <a:rect l="l" t="t" r="r" b="b"/>
                <a:pathLst>
                  <a:path w="23522" h="22260" extrusionOk="0">
                    <a:moveTo>
                      <a:pt x="20505" y="0"/>
                    </a:moveTo>
                    <a:cubicBezTo>
                      <a:pt x="20251" y="0"/>
                      <a:pt x="19978" y="18"/>
                      <a:pt x="19686" y="55"/>
                    </a:cubicBezTo>
                    <a:cubicBezTo>
                      <a:pt x="16786" y="416"/>
                      <a:pt x="16278" y="2069"/>
                      <a:pt x="15086" y="2628"/>
                    </a:cubicBezTo>
                    <a:cubicBezTo>
                      <a:pt x="14769" y="2775"/>
                      <a:pt x="14411" y="2822"/>
                      <a:pt x="14015" y="2822"/>
                    </a:cubicBezTo>
                    <a:cubicBezTo>
                      <a:pt x="13335" y="2822"/>
                      <a:pt x="12546" y="2684"/>
                      <a:pt x="11672" y="2684"/>
                    </a:cubicBezTo>
                    <a:cubicBezTo>
                      <a:pt x="11129" y="2684"/>
                      <a:pt x="10554" y="2737"/>
                      <a:pt x="9952" y="2909"/>
                    </a:cubicBezTo>
                    <a:cubicBezTo>
                      <a:pt x="7816" y="3517"/>
                      <a:pt x="6519" y="4558"/>
                      <a:pt x="6167" y="6413"/>
                    </a:cubicBezTo>
                    <a:cubicBezTo>
                      <a:pt x="6003" y="7253"/>
                      <a:pt x="5915" y="7853"/>
                      <a:pt x="5801" y="8302"/>
                    </a:cubicBezTo>
                    <a:cubicBezTo>
                      <a:pt x="5667" y="8844"/>
                      <a:pt x="5499" y="9163"/>
                      <a:pt x="5121" y="9414"/>
                    </a:cubicBezTo>
                    <a:cubicBezTo>
                      <a:pt x="4433" y="9868"/>
                      <a:pt x="2960" y="9822"/>
                      <a:pt x="2276" y="10938"/>
                    </a:cubicBezTo>
                    <a:cubicBezTo>
                      <a:pt x="1587" y="12055"/>
                      <a:pt x="1541" y="12739"/>
                      <a:pt x="1667" y="14879"/>
                    </a:cubicBezTo>
                    <a:cubicBezTo>
                      <a:pt x="1793" y="17016"/>
                      <a:pt x="446" y="16991"/>
                      <a:pt x="190" y="18183"/>
                    </a:cubicBezTo>
                    <a:cubicBezTo>
                      <a:pt x="68" y="18762"/>
                      <a:pt x="1" y="19601"/>
                      <a:pt x="240" y="20369"/>
                    </a:cubicBezTo>
                    <a:cubicBezTo>
                      <a:pt x="496" y="21188"/>
                      <a:pt x="1105" y="21927"/>
                      <a:pt x="2376" y="22174"/>
                    </a:cubicBezTo>
                    <a:cubicBezTo>
                      <a:pt x="2679" y="22233"/>
                      <a:pt x="2983" y="22260"/>
                      <a:pt x="3286" y="22260"/>
                    </a:cubicBezTo>
                    <a:cubicBezTo>
                      <a:pt x="5452" y="22260"/>
                      <a:pt x="7614" y="20910"/>
                      <a:pt x="9440" y="20516"/>
                    </a:cubicBezTo>
                    <a:cubicBezTo>
                      <a:pt x="10933" y="20192"/>
                      <a:pt x="12112" y="19670"/>
                      <a:pt x="13277" y="19670"/>
                    </a:cubicBezTo>
                    <a:cubicBezTo>
                      <a:pt x="13740" y="19670"/>
                      <a:pt x="14201" y="19752"/>
                      <a:pt x="14679" y="19962"/>
                    </a:cubicBezTo>
                    <a:cubicBezTo>
                      <a:pt x="15111" y="20147"/>
                      <a:pt x="15526" y="20374"/>
                      <a:pt x="15917" y="20638"/>
                    </a:cubicBezTo>
                    <a:cubicBezTo>
                      <a:pt x="16534" y="21062"/>
                      <a:pt x="16685" y="21368"/>
                      <a:pt x="16685" y="21368"/>
                    </a:cubicBezTo>
                    <a:lnTo>
                      <a:pt x="22150" y="14271"/>
                    </a:lnTo>
                    <a:cubicBezTo>
                      <a:pt x="21642" y="12693"/>
                      <a:pt x="23040" y="7333"/>
                      <a:pt x="23291" y="4231"/>
                    </a:cubicBezTo>
                    <a:cubicBezTo>
                      <a:pt x="23522" y="1442"/>
                      <a:pt x="22768" y="0"/>
                      <a:pt x="20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rot="-4317798">
                <a:off x="5052630" y="2918331"/>
                <a:ext cx="655367" cy="1198573"/>
              </a:xfrm>
              <a:custGeom>
                <a:avLst/>
                <a:gdLst/>
                <a:ahLst/>
                <a:cxnLst/>
                <a:rect l="l" t="t" r="r" b="b"/>
                <a:pathLst>
                  <a:path w="17839" h="32625" extrusionOk="0">
                    <a:moveTo>
                      <a:pt x="7870" y="0"/>
                    </a:moveTo>
                    <a:cubicBezTo>
                      <a:pt x="6301" y="0"/>
                      <a:pt x="4690" y="545"/>
                      <a:pt x="3216" y="1799"/>
                    </a:cubicBezTo>
                    <a:cubicBezTo>
                      <a:pt x="2267" y="2609"/>
                      <a:pt x="1763" y="3511"/>
                      <a:pt x="1537" y="4401"/>
                    </a:cubicBezTo>
                    <a:cubicBezTo>
                      <a:pt x="911" y="6873"/>
                      <a:pt x="2418" y="9241"/>
                      <a:pt x="2418" y="9241"/>
                    </a:cubicBezTo>
                    <a:cubicBezTo>
                      <a:pt x="2418" y="9241"/>
                      <a:pt x="1" y="15885"/>
                      <a:pt x="429" y="21560"/>
                    </a:cubicBezTo>
                    <a:cubicBezTo>
                      <a:pt x="843" y="27007"/>
                      <a:pt x="4630" y="32625"/>
                      <a:pt x="7124" y="32625"/>
                    </a:cubicBezTo>
                    <a:cubicBezTo>
                      <a:pt x="7230" y="32625"/>
                      <a:pt x="7333" y="32615"/>
                      <a:pt x="7434" y="32594"/>
                    </a:cubicBezTo>
                    <a:cubicBezTo>
                      <a:pt x="9910" y="32086"/>
                      <a:pt x="8815" y="29513"/>
                      <a:pt x="8815" y="29434"/>
                    </a:cubicBezTo>
                    <a:cubicBezTo>
                      <a:pt x="8815" y="29432"/>
                      <a:pt x="8816" y="29431"/>
                      <a:pt x="8818" y="29431"/>
                    </a:cubicBezTo>
                    <a:cubicBezTo>
                      <a:pt x="8868" y="29431"/>
                      <a:pt x="9419" y="29841"/>
                      <a:pt x="10103" y="29841"/>
                    </a:cubicBezTo>
                    <a:cubicBezTo>
                      <a:pt x="10676" y="29841"/>
                      <a:pt x="11344" y="29554"/>
                      <a:pt x="11891" y="28498"/>
                    </a:cubicBezTo>
                    <a:cubicBezTo>
                      <a:pt x="13096" y="26164"/>
                      <a:pt x="11942" y="21312"/>
                      <a:pt x="11896" y="21115"/>
                    </a:cubicBezTo>
                    <a:lnTo>
                      <a:pt x="11896" y="21115"/>
                    </a:lnTo>
                    <a:cubicBezTo>
                      <a:pt x="11919" y="21158"/>
                      <a:pt x="12115" y="21539"/>
                      <a:pt x="12529" y="21539"/>
                    </a:cubicBezTo>
                    <a:cubicBezTo>
                      <a:pt x="12554" y="21539"/>
                      <a:pt x="12579" y="21537"/>
                      <a:pt x="12605" y="21534"/>
                    </a:cubicBezTo>
                    <a:cubicBezTo>
                      <a:pt x="13104" y="21480"/>
                      <a:pt x="13822" y="20649"/>
                      <a:pt x="13742" y="19096"/>
                    </a:cubicBezTo>
                    <a:cubicBezTo>
                      <a:pt x="13658" y="17543"/>
                      <a:pt x="13822" y="16233"/>
                      <a:pt x="15828" y="13312"/>
                    </a:cubicBezTo>
                    <a:cubicBezTo>
                      <a:pt x="17839" y="10395"/>
                      <a:pt x="16445" y="5841"/>
                      <a:pt x="13822" y="2869"/>
                    </a:cubicBezTo>
                    <a:cubicBezTo>
                      <a:pt x="12277" y="1119"/>
                      <a:pt x="10117" y="0"/>
                      <a:pt x="7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rot="-4317798">
                <a:off x="5263417" y="3579935"/>
                <a:ext cx="320758" cy="402573"/>
              </a:xfrm>
              <a:custGeom>
                <a:avLst/>
                <a:gdLst/>
                <a:ahLst/>
                <a:cxnLst/>
                <a:rect l="l" t="t" r="r" b="b"/>
                <a:pathLst>
                  <a:path w="8731" h="10958" extrusionOk="0">
                    <a:moveTo>
                      <a:pt x="3547" y="1"/>
                    </a:moveTo>
                    <a:lnTo>
                      <a:pt x="2636" y="72"/>
                    </a:lnTo>
                    <a:lnTo>
                      <a:pt x="462" y="240"/>
                    </a:lnTo>
                    <a:cubicBezTo>
                      <a:pt x="462" y="240"/>
                      <a:pt x="0" y="3489"/>
                      <a:pt x="2099" y="6498"/>
                    </a:cubicBezTo>
                    <a:cubicBezTo>
                      <a:pt x="4193" y="9508"/>
                      <a:pt x="7740" y="10956"/>
                      <a:pt x="7740" y="10956"/>
                    </a:cubicBezTo>
                    <a:cubicBezTo>
                      <a:pt x="7740" y="10956"/>
                      <a:pt x="7750" y="10958"/>
                      <a:pt x="7771" y="10958"/>
                    </a:cubicBezTo>
                    <a:cubicBezTo>
                      <a:pt x="7830" y="10958"/>
                      <a:pt x="7975" y="10939"/>
                      <a:pt x="8206" y="10796"/>
                    </a:cubicBezTo>
                    <a:cubicBezTo>
                      <a:pt x="8239" y="10775"/>
                      <a:pt x="8277" y="10750"/>
                      <a:pt x="8311" y="10729"/>
                    </a:cubicBezTo>
                    <a:cubicBezTo>
                      <a:pt x="8697" y="10460"/>
                      <a:pt x="8730" y="9814"/>
                      <a:pt x="8730" y="9814"/>
                    </a:cubicBezTo>
                    <a:cubicBezTo>
                      <a:pt x="8730" y="9814"/>
                      <a:pt x="8223" y="9667"/>
                      <a:pt x="7513" y="9163"/>
                    </a:cubicBezTo>
                    <a:cubicBezTo>
                      <a:pt x="6741" y="8618"/>
                      <a:pt x="5734" y="7640"/>
                      <a:pt x="4915" y="5965"/>
                    </a:cubicBezTo>
                    <a:cubicBezTo>
                      <a:pt x="4391" y="4882"/>
                      <a:pt x="4009" y="3741"/>
                      <a:pt x="3778" y="2565"/>
                    </a:cubicBezTo>
                    <a:cubicBezTo>
                      <a:pt x="3677" y="2049"/>
                      <a:pt x="3606" y="1533"/>
                      <a:pt x="3568" y="1008"/>
                    </a:cubicBezTo>
                    <a:cubicBezTo>
                      <a:pt x="3538" y="672"/>
                      <a:pt x="3530" y="337"/>
                      <a:pt x="3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rot="-4317798">
                <a:off x="4930983" y="3642425"/>
                <a:ext cx="289641" cy="319179"/>
              </a:xfrm>
              <a:custGeom>
                <a:avLst/>
                <a:gdLst/>
                <a:ahLst/>
                <a:cxnLst/>
                <a:rect l="l" t="t" r="r" b="b"/>
                <a:pathLst>
                  <a:path w="7884" h="8688" extrusionOk="0">
                    <a:moveTo>
                      <a:pt x="5056" y="1"/>
                    </a:moveTo>
                    <a:cubicBezTo>
                      <a:pt x="4885" y="1"/>
                      <a:pt x="4711" y="12"/>
                      <a:pt x="4534" y="33"/>
                    </a:cubicBezTo>
                    <a:cubicBezTo>
                      <a:pt x="3560" y="150"/>
                      <a:pt x="2519" y="574"/>
                      <a:pt x="1755" y="1170"/>
                    </a:cubicBezTo>
                    <a:cubicBezTo>
                      <a:pt x="1" y="2547"/>
                      <a:pt x="1944" y="5980"/>
                      <a:pt x="2104" y="7084"/>
                    </a:cubicBezTo>
                    <a:cubicBezTo>
                      <a:pt x="2263" y="8188"/>
                      <a:pt x="2515" y="8683"/>
                      <a:pt x="3623" y="8687"/>
                    </a:cubicBezTo>
                    <a:cubicBezTo>
                      <a:pt x="3967" y="8683"/>
                      <a:pt x="4316" y="8662"/>
                      <a:pt x="4660" y="8616"/>
                    </a:cubicBezTo>
                    <a:cubicBezTo>
                      <a:pt x="5877" y="8465"/>
                      <a:pt x="7380" y="8079"/>
                      <a:pt x="7321" y="7395"/>
                    </a:cubicBezTo>
                    <a:cubicBezTo>
                      <a:pt x="7245" y="6488"/>
                      <a:pt x="7883" y="4528"/>
                      <a:pt x="7208" y="1439"/>
                    </a:cubicBezTo>
                    <a:cubicBezTo>
                      <a:pt x="6984" y="417"/>
                      <a:pt x="6104" y="1"/>
                      <a:pt x="5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rot="-4317798">
                <a:off x="4565619" y="3992610"/>
                <a:ext cx="279428" cy="303198"/>
              </a:xfrm>
              <a:custGeom>
                <a:avLst/>
                <a:gdLst/>
                <a:ahLst/>
                <a:cxnLst/>
                <a:rect l="l" t="t" r="r" b="b"/>
                <a:pathLst>
                  <a:path w="7606" h="8253" extrusionOk="0">
                    <a:moveTo>
                      <a:pt x="5838" y="0"/>
                    </a:moveTo>
                    <a:cubicBezTo>
                      <a:pt x="4493" y="0"/>
                      <a:pt x="2030" y="1603"/>
                      <a:pt x="1016" y="4046"/>
                    </a:cubicBezTo>
                    <a:cubicBezTo>
                      <a:pt x="0" y="6510"/>
                      <a:pt x="403" y="7039"/>
                      <a:pt x="534" y="7404"/>
                    </a:cubicBezTo>
                    <a:cubicBezTo>
                      <a:pt x="668" y="7774"/>
                      <a:pt x="1285" y="8252"/>
                      <a:pt x="1285" y="8252"/>
                    </a:cubicBezTo>
                    <a:cubicBezTo>
                      <a:pt x="1285" y="8252"/>
                      <a:pt x="1289" y="8253"/>
                      <a:pt x="1297" y="8253"/>
                    </a:cubicBezTo>
                    <a:cubicBezTo>
                      <a:pt x="1379" y="8253"/>
                      <a:pt x="1898" y="8184"/>
                      <a:pt x="3669" y="6728"/>
                    </a:cubicBezTo>
                    <a:cubicBezTo>
                      <a:pt x="5625" y="5121"/>
                      <a:pt x="7606" y="647"/>
                      <a:pt x="7606" y="647"/>
                    </a:cubicBezTo>
                    <a:cubicBezTo>
                      <a:pt x="7606" y="647"/>
                      <a:pt x="7203" y="21"/>
                      <a:pt x="5864" y="0"/>
                    </a:cubicBezTo>
                    <a:cubicBezTo>
                      <a:pt x="5855" y="0"/>
                      <a:pt x="5847" y="0"/>
                      <a:pt x="5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rot="-4317798">
                <a:off x="4558330" y="3709015"/>
                <a:ext cx="668482" cy="498165"/>
              </a:xfrm>
              <a:custGeom>
                <a:avLst/>
                <a:gdLst/>
                <a:ahLst/>
                <a:cxnLst/>
                <a:rect l="l" t="t" r="r" b="b"/>
                <a:pathLst>
                  <a:path w="18196" h="13560" extrusionOk="0">
                    <a:moveTo>
                      <a:pt x="6403" y="1"/>
                    </a:moveTo>
                    <a:cubicBezTo>
                      <a:pt x="5630" y="1"/>
                      <a:pt x="2216" y="2089"/>
                      <a:pt x="1138" y="4342"/>
                    </a:cubicBezTo>
                    <a:cubicBezTo>
                      <a:pt x="1125" y="4363"/>
                      <a:pt x="1112" y="4392"/>
                      <a:pt x="1100" y="4413"/>
                    </a:cubicBezTo>
                    <a:cubicBezTo>
                      <a:pt x="0" y="6822"/>
                      <a:pt x="189" y="7628"/>
                      <a:pt x="189" y="7628"/>
                    </a:cubicBezTo>
                    <a:cubicBezTo>
                      <a:pt x="189" y="7628"/>
                      <a:pt x="1822" y="10491"/>
                      <a:pt x="6775" y="12526"/>
                    </a:cubicBezTo>
                    <a:cubicBezTo>
                      <a:pt x="8612" y="13283"/>
                      <a:pt x="10232" y="13559"/>
                      <a:pt x="11593" y="13559"/>
                    </a:cubicBezTo>
                    <a:cubicBezTo>
                      <a:pt x="13902" y="13559"/>
                      <a:pt x="15462" y="12762"/>
                      <a:pt x="16067" y="12157"/>
                    </a:cubicBezTo>
                    <a:cubicBezTo>
                      <a:pt x="17033" y="11192"/>
                      <a:pt x="18195" y="8274"/>
                      <a:pt x="18195" y="8274"/>
                    </a:cubicBezTo>
                    <a:cubicBezTo>
                      <a:pt x="18195" y="8274"/>
                      <a:pt x="17839" y="5097"/>
                      <a:pt x="15224" y="4531"/>
                    </a:cubicBezTo>
                    <a:cubicBezTo>
                      <a:pt x="15211" y="4526"/>
                      <a:pt x="15198" y="4526"/>
                      <a:pt x="15182" y="4522"/>
                    </a:cubicBezTo>
                    <a:cubicBezTo>
                      <a:pt x="12533" y="3989"/>
                      <a:pt x="6984" y="291"/>
                      <a:pt x="6510" y="23"/>
                    </a:cubicBezTo>
                    <a:cubicBezTo>
                      <a:pt x="6484" y="8"/>
                      <a:pt x="6448" y="1"/>
                      <a:pt x="6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4317798">
                <a:off x="4948261" y="3651031"/>
                <a:ext cx="217709" cy="131926"/>
              </a:xfrm>
              <a:custGeom>
                <a:avLst/>
                <a:gdLst/>
                <a:ahLst/>
                <a:cxnLst/>
                <a:rect l="l" t="t" r="r" b="b"/>
                <a:pathLst>
                  <a:path w="5926" h="3591" extrusionOk="0">
                    <a:moveTo>
                      <a:pt x="5199" y="0"/>
                    </a:moveTo>
                    <a:cubicBezTo>
                      <a:pt x="5166" y="0"/>
                      <a:pt x="5129" y="6"/>
                      <a:pt x="5088" y="19"/>
                    </a:cubicBezTo>
                    <a:cubicBezTo>
                      <a:pt x="4397" y="236"/>
                      <a:pt x="2931" y="307"/>
                      <a:pt x="1986" y="307"/>
                    </a:cubicBezTo>
                    <a:cubicBezTo>
                      <a:pt x="1651" y="307"/>
                      <a:pt x="1382" y="298"/>
                      <a:pt x="1235" y="284"/>
                    </a:cubicBezTo>
                    <a:cubicBezTo>
                      <a:pt x="1121" y="274"/>
                      <a:pt x="1018" y="267"/>
                      <a:pt x="923" y="267"/>
                    </a:cubicBezTo>
                    <a:cubicBezTo>
                      <a:pt x="551" y="267"/>
                      <a:pt x="328" y="377"/>
                      <a:pt x="244" y="846"/>
                    </a:cubicBezTo>
                    <a:cubicBezTo>
                      <a:pt x="135" y="1438"/>
                      <a:pt x="1" y="3339"/>
                      <a:pt x="1394" y="3553"/>
                    </a:cubicBezTo>
                    <a:cubicBezTo>
                      <a:pt x="1563" y="3579"/>
                      <a:pt x="1741" y="3591"/>
                      <a:pt x="1924" y="3591"/>
                    </a:cubicBezTo>
                    <a:cubicBezTo>
                      <a:pt x="3250" y="3591"/>
                      <a:pt x="4819" y="2991"/>
                      <a:pt x="4819" y="2991"/>
                    </a:cubicBezTo>
                    <a:cubicBezTo>
                      <a:pt x="4819" y="2991"/>
                      <a:pt x="5925" y="0"/>
                      <a:pt x="5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rot="-4317798">
                <a:off x="4929699" y="3301825"/>
                <a:ext cx="415285" cy="422081"/>
              </a:xfrm>
              <a:custGeom>
                <a:avLst/>
                <a:gdLst/>
                <a:ahLst/>
                <a:cxnLst/>
                <a:rect l="l" t="t" r="r" b="b"/>
                <a:pathLst>
                  <a:path w="11304" h="11489" extrusionOk="0">
                    <a:moveTo>
                      <a:pt x="3276" y="1"/>
                    </a:moveTo>
                    <a:cubicBezTo>
                      <a:pt x="2987" y="1"/>
                      <a:pt x="2659" y="91"/>
                      <a:pt x="2288" y="317"/>
                    </a:cubicBezTo>
                    <a:cubicBezTo>
                      <a:pt x="1" y="1707"/>
                      <a:pt x="1633" y="3478"/>
                      <a:pt x="1633" y="3478"/>
                    </a:cubicBezTo>
                    <a:cubicBezTo>
                      <a:pt x="1633" y="3478"/>
                      <a:pt x="26" y="6210"/>
                      <a:pt x="1633" y="9287"/>
                    </a:cubicBezTo>
                    <a:cubicBezTo>
                      <a:pt x="1852" y="9715"/>
                      <a:pt x="2150" y="10097"/>
                      <a:pt x="2506" y="10420"/>
                    </a:cubicBezTo>
                    <a:cubicBezTo>
                      <a:pt x="3392" y="11212"/>
                      <a:pt x="4552" y="11488"/>
                      <a:pt x="5671" y="11488"/>
                    </a:cubicBezTo>
                    <a:cubicBezTo>
                      <a:pt x="6960" y="11488"/>
                      <a:pt x="8194" y="11122"/>
                      <a:pt x="8890" y="10756"/>
                    </a:cubicBezTo>
                    <a:cubicBezTo>
                      <a:pt x="10418" y="9954"/>
                      <a:pt x="11140" y="8351"/>
                      <a:pt x="11245" y="7172"/>
                    </a:cubicBezTo>
                    <a:cubicBezTo>
                      <a:pt x="11304" y="6529"/>
                      <a:pt x="11220" y="5908"/>
                      <a:pt x="10956" y="5396"/>
                    </a:cubicBezTo>
                    <a:cubicBezTo>
                      <a:pt x="10725" y="4943"/>
                      <a:pt x="10347" y="4586"/>
                      <a:pt x="9881" y="4389"/>
                    </a:cubicBezTo>
                    <a:cubicBezTo>
                      <a:pt x="8781" y="3906"/>
                      <a:pt x="6452" y="3747"/>
                      <a:pt x="5675" y="3478"/>
                    </a:cubicBezTo>
                    <a:cubicBezTo>
                      <a:pt x="4903" y="3209"/>
                      <a:pt x="4953" y="1472"/>
                      <a:pt x="4953" y="1472"/>
                    </a:cubicBezTo>
                    <a:cubicBezTo>
                      <a:pt x="4953" y="1472"/>
                      <a:pt x="4439" y="1"/>
                      <a:pt x="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rot="-4317798">
                <a:off x="5456954" y="3573619"/>
                <a:ext cx="476343" cy="173403"/>
              </a:xfrm>
              <a:custGeom>
                <a:avLst/>
                <a:gdLst/>
                <a:ahLst/>
                <a:cxnLst/>
                <a:rect l="l" t="t" r="r" b="b"/>
                <a:pathLst>
                  <a:path w="12966" h="4720" extrusionOk="0">
                    <a:moveTo>
                      <a:pt x="10611" y="1"/>
                    </a:moveTo>
                    <a:cubicBezTo>
                      <a:pt x="8896" y="1"/>
                      <a:pt x="5982" y="80"/>
                      <a:pt x="5477" y="80"/>
                    </a:cubicBezTo>
                    <a:cubicBezTo>
                      <a:pt x="5459" y="80"/>
                      <a:pt x="5443" y="79"/>
                      <a:pt x="5431" y="79"/>
                    </a:cubicBezTo>
                    <a:cubicBezTo>
                      <a:pt x="5425" y="79"/>
                      <a:pt x="5419" y="79"/>
                      <a:pt x="5413" y="79"/>
                    </a:cubicBezTo>
                    <a:cubicBezTo>
                      <a:pt x="4964" y="79"/>
                      <a:pt x="4433" y="384"/>
                      <a:pt x="4139" y="541"/>
                    </a:cubicBezTo>
                    <a:cubicBezTo>
                      <a:pt x="4139" y="541"/>
                      <a:pt x="336" y="2316"/>
                      <a:pt x="63" y="2723"/>
                    </a:cubicBezTo>
                    <a:cubicBezTo>
                      <a:pt x="9" y="2807"/>
                      <a:pt x="0" y="2921"/>
                      <a:pt x="30" y="3051"/>
                    </a:cubicBezTo>
                    <a:cubicBezTo>
                      <a:pt x="135" y="3555"/>
                      <a:pt x="743" y="4302"/>
                      <a:pt x="861" y="4532"/>
                    </a:cubicBezTo>
                    <a:cubicBezTo>
                      <a:pt x="941" y="4684"/>
                      <a:pt x="2947" y="4720"/>
                      <a:pt x="4908" y="4720"/>
                    </a:cubicBezTo>
                    <a:cubicBezTo>
                      <a:pt x="6638" y="4720"/>
                      <a:pt x="8333" y="4692"/>
                      <a:pt x="8638" y="4692"/>
                    </a:cubicBezTo>
                    <a:cubicBezTo>
                      <a:pt x="9285" y="4692"/>
                      <a:pt x="9629" y="4276"/>
                      <a:pt x="10086" y="3932"/>
                    </a:cubicBezTo>
                    <a:cubicBezTo>
                      <a:pt x="10540" y="3588"/>
                      <a:pt x="12227" y="2090"/>
                      <a:pt x="12638" y="1607"/>
                    </a:cubicBezTo>
                    <a:cubicBezTo>
                      <a:pt x="12966" y="1217"/>
                      <a:pt x="12550" y="520"/>
                      <a:pt x="12139" y="201"/>
                    </a:cubicBezTo>
                    <a:lnTo>
                      <a:pt x="12135" y="201"/>
                    </a:lnTo>
                    <a:cubicBezTo>
                      <a:pt x="12046" y="130"/>
                      <a:pt x="11946" y="75"/>
                      <a:pt x="11841" y="41"/>
                    </a:cubicBezTo>
                    <a:cubicBezTo>
                      <a:pt x="11720" y="12"/>
                      <a:pt x="11248" y="1"/>
                      <a:pt x="1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rot="-4317798">
                <a:off x="5445816" y="3603944"/>
                <a:ext cx="445814" cy="127664"/>
              </a:xfrm>
              <a:custGeom>
                <a:avLst/>
                <a:gdLst/>
                <a:ahLst/>
                <a:cxnLst/>
                <a:rect l="l" t="t" r="r" b="b"/>
                <a:pathLst>
                  <a:path w="12135" h="3475" extrusionOk="0">
                    <a:moveTo>
                      <a:pt x="10558" y="0"/>
                    </a:moveTo>
                    <a:cubicBezTo>
                      <a:pt x="8838" y="0"/>
                      <a:pt x="5978" y="78"/>
                      <a:pt x="5481" y="78"/>
                    </a:cubicBezTo>
                    <a:cubicBezTo>
                      <a:pt x="5463" y="78"/>
                      <a:pt x="5447" y="77"/>
                      <a:pt x="5436" y="77"/>
                    </a:cubicBezTo>
                    <a:cubicBezTo>
                      <a:pt x="5430" y="77"/>
                      <a:pt x="5424" y="77"/>
                      <a:pt x="5417" y="77"/>
                    </a:cubicBezTo>
                    <a:cubicBezTo>
                      <a:pt x="4964" y="77"/>
                      <a:pt x="4437" y="382"/>
                      <a:pt x="4139" y="539"/>
                    </a:cubicBezTo>
                    <a:cubicBezTo>
                      <a:pt x="4139" y="539"/>
                      <a:pt x="336" y="2314"/>
                      <a:pt x="63" y="2721"/>
                    </a:cubicBezTo>
                    <a:cubicBezTo>
                      <a:pt x="9" y="2805"/>
                      <a:pt x="0" y="2919"/>
                      <a:pt x="30" y="3049"/>
                    </a:cubicBezTo>
                    <a:cubicBezTo>
                      <a:pt x="1776" y="3205"/>
                      <a:pt x="7205" y="3475"/>
                      <a:pt x="8247" y="3475"/>
                    </a:cubicBezTo>
                    <a:cubicBezTo>
                      <a:pt x="8299" y="3475"/>
                      <a:pt x="8340" y="3474"/>
                      <a:pt x="8370" y="3473"/>
                    </a:cubicBezTo>
                    <a:cubicBezTo>
                      <a:pt x="9096" y="3435"/>
                      <a:pt x="11610" y="724"/>
                      <a:pt x="11916" y="497"/>
                    </a:cubicBezTo>
                    <a:cubicBezTo>
                      <a:pt x="12017" y="421"/>
                      <a:pt x="12093" y="316"/>
                      <a:pt x="12135" y="199"/>
                    </a:cubicBezTo>
                    <a:cubicBezTo>
                      <a:pt x="12051" y="128"/>
                      <a:pt x="11950" y="73"/>
                      <a:pt x="11841" y="44"/>
                    </a:cubicBezTo>
                    <a:cubicBezTo>
                      <a:pt x="11717" y="12"/>
                      <a:pt x="11222" y="0"/>
                      <a:pt x="10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rot="-4317798">
                <a:off x="5537985" y="3630252"/>
                <a:ext cx="261537" cy="74908"/>
              </a:xfrm>
              <a:custGeom>
                <a:avLst/>
                <a:gdLst/>
                <a:ahLst/>
                <a:cxnLst/>
                <a:rect l="l" t="t" r="r" b="b"/>
                <a:pathLst>
                  <a:path w="7119" h="2039" extrusionOk="0">
                    <a:moveTo>
                      <a:pt x="6189" y="0"/>
                    </a:moveTo>
                    <a:cubicBezTo>
                      <a:pt x="5174" y="0"/>
                      <a:pt x="3485" y="48"/>
                      <a:pt x="3207" y="48"/>
                    </a:cubicBezTo>
                    <a:cubicBezTo>
                      <a:pt x="3199" y="48"/>
                      <a:pt x="3192" y="48"/>
                      <a:pt x="3186" y="48"/>
                    </a:cubicBezTo>
                    <a:cubicBezTo>
                      <a:pt x="3180" y="47"/>
                      <a:pt x="3174" y="47"/>
                      <a:pt x="3168" y="47"/>
                    </a:cubicBezTo>
                    <a:cubicBezTo>
                      <a:pt x="2908" y="47"/>
                      <a:pt x="2603" y="226"/>
                      <a:pt x="2426" y="316"/>
                    </a:cubicBezTo>
                    <a:cubicBezTo>
                      <a:pt x="2426" y="316"/>
                      <a:pt x="197" y="1357"/>
                      <a:pt x="38" y="1596"/>
                    </a:cubicBezTo>
                    <a:cubicBezTo>
                      <a:pt x="4" y="1655"/>
                      <a:pt x="0" y="1726"/>
                      <a:pt x="21" y="1789"/>
                    </a:cubicBezTo>
                    <a:cubicBezTo>
                      <a:pt x="1042" y="1878"/>
                      <a:pt x="4237" y="2038"/>
                      <a:pt x="4842" y="2038"/>
                    </a:cubicBezTo>
                    <a:cubicBezTo>
                      <a:pt x="4871" y="2038"/>
                      <a:pt x="4894" y="2038"/>
                      <a:pt x="4911" y="2037"/>
                    </a:cubicBezTo>
                    <a:cubicBezTo>
                      <a:pt x="5335" y="2012"/>
                      <a:pt x="6808" y="425"/>
                      <a:pt x="6989" y="291"/>
                    </a:cubicBezTo>
                    <a:cubicBezTo>
                      <a:pt x="7047" y="249"/>
                      <a:pt x="7089" y="186"/>
                      <a:pt x="7119" y="119"/>
                    </a:cubicBezTo>
                    <a:cubicBezTo>
                      <a:pt x="7068" y="77"/>
                      <a:pt x="7005" y="43"/>
                      <a:pt x="6942" y="27"/>
                    </a:cubicBezTo>
                    <a:cubicBezTo>
                      <a:pt x="6870" y="7"/>
                      <a:pt x="6579" y="0"/>
                      <a:pt x="6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4317798">
                <a:off x="5597583" y="3560508"/>
                <a:ext cx="71418" cy="68222"/>
              </a:xfrm>
              <a:custGeom>
                <a:avLst/>
                <a:gdLst/>
                <a:ahLst/>
                <a:cxnLst/>
                <a:rect l="l" t="t" r="r" b="b"/>
                <a:pathLst>
                  <a:path w="1944" h="1857" extrusionOk="0">
                    <a:moveTo>
                      <a:pt x="984" y="1"/>
                    </a:moveTo>
                    <a:cubicBezTo>
                      <a:pt x="874" y="1"/>
                      <a:pt x="771" y="28"/>
                      <a:pt x="685" y="89"/>
                    </a:cubicBezTo>
                    <a:cubicBezTo>
                      <a:pt x="265" y="382"/>
                      <a:pt x="1" y="840"/>
                      <a:pt x="1" y="840"/>
                    </a:cubicBezTo>
                    <a:cubicBezTo>
                      <a:pt x="1" y="840"/>
                      <a:pt x="58" y="807"/>
                      <a:pt x="144" y="807"/>
                    </a:cubicBezTo>
                    <a:cubicBezTo>
                      <a:pt x="241" y="807"/>
                      <a:pt x="373" y="850"/>
                      <a:pt x="496" y="1033"/>
                    </a:cubicBezTo>
                    <a:cubicBezTo>
                      <a:pt x="723" y="1377"/>
                      <a:pt x="496" y="1679"/>
                      <a:pt x="878" y="1835"/>
                    </a:cubicBezTo>
                    <a:cubicBezTo>
                      <a:pt x="915" y="1849"/>
                      <a:pt x="955" y="1856"/>
                      <a:pt x="997" y="1856"/>
                    </a:cubicBezTo>
                    <a:cubicBezTo>
                      <a:pt x="1386" y="1856"/>
                      <a:pt x="1944" y="1261"/>
                      <a:pt x="1944" y="806"/>
                    </a:cubicBezTo>
                    <a:cubicBezTo>
                      <a:pt x="1944" y="409"/>
                      <a:pt x="1412" y="1"/>
                      <a:pt x="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4317798">
                <a:off x="5220046" y="3694168"/>
                <a:ext cx="429319" cy="530237"/>
              </a:xfrm>
              <a:custGeom>
                <a:avLst/>
                <a:gdLst/>
                <a:ahLst/>
                <a:cxnLst/>
                <a:rect l="l" t="t" r="r" b="b"/>
                <a:pathLst>
                  <a:path w="11686" h="14433" extrusionOk="0">
                    <a:moveTo>
                      <a:pt x="975" y="1"/>
                    </a:moveTo>
                    <a:cubicBezTo>
                      <a:pt x="616" y="1"/>
                      <a:pt x="346" y="128"/>
                      <a:pt x="273" y="475"/>
                    </a:cubicBezTo>
                    <a:cubicBezTo>
                      <a:pt x="0" y="1789"/>
                      <a:pt x="848" y="5113"/>
                      <a:pt x="2871" y="7938"/>
                    </a:cubicBezTo>
                    <a:cubicBezTo>
                      <a:pt x="4890" y="10759"/>
                      <a:pt x="7522" y="11904"/>
                      <a:pt x="8273" y="12169"/>
                    </a:cubicBezTo>
                    <a:cubicBezTo>
                      <a:pt x="8382" y="12207"/>
                      <a:pt x="8760" y="12853"/>
                      <a:pt x="8949" y="13264"/>
                    </a:cubicBezTo>
                    <a:cubicBezTo>
                      <a:pt x="9142" y="13676"/>
                      <a:pt x="9654" y="14003"/>
                      <a:pt x="9944" y="14179"/>
                    </a:cubicBezTo>
                    <a:cubicBezTo>
                      <a:pt x="10150" y="14304"/>
                      <a:pt x="10402" y="14432"/>
                      <a:pt x="10572" y="14432"/>
                    </a:cubicBezTo>
                    <a:cubicBezTo>
                      <a:pt x="10638" y="14432"/>
                      <a:pt x="10691" y="14414"/>
                      <a:pt x="10724" y="14368"/>
                    </a:cubicBezTo>
                    <a:cubicBezTo>
                      <a:pt x="10846" y="14209"/>
                      <a:pt x="10813" y="14142"/>
                      <a:pt x="10813" y="14142"/>
                    </a:cubicBezTo>
                    <a:lnTo>
                      <a:pt x="10813" y="14142"/>
                    </a:lnTo>
                    <a:cubicBezTo>
                      <a:pt x="10813" y="14142"/>
                      <a:pt x="10976" y="14198"/>
                      <a:pt x="11151" y="14198"/>
                    </a:cubicBezTo>
                    <a:cubicBezTo>
                      <a:pt x="11296" y="14198"/>
                      <a:pt x="11449" y="14159"/>
                      <a:pt x="11522" y="14016"/>
                    </a:cubicBezTo>
                    <a:cubicBezTo>
                      <a:pt x="11686" y="13705"/>
                      <a:pt x="11417" y="13646"/>
                      <a:pt x="11417" y="13646"/>
                    </a:cubicBezTo>
                    <a:cubicBezTo>
                      <a:pt x="11417" y="13646"/>
                      <a:pt x="11677" y="13516"/>
                      <a:pt x="11526" y="13214"/>
                    </a:cubicBezTo>
                    <a:cubicBezTo>
                      <a:pt x="11375" y="12908"/>
                      <a:pt x="10716" y="12933"/>
                      <a:pt x="10401" y="12727"/>
                    </a:cubicBezTo>
                    <a:cubicBezTo>
                      <a:pt x="10091" y="12526"/>
                      <a:pt x="9952" y="12118"/>
                      <a:pt x="9872" y="11867"/>
                    </a:cubicBezTo>
                    <a:cubicBezTo>
                      <a:pt x="9825" y="11711"/>
                      <a:pt x="9940" y="11640"/>
                      <a:pt x="10126" y="11640"/>
                    </a:cubicBezTo>
                    <a:cubicBezTo>
                      <a:pt x="10236" y="11640"/>
                      <a:pt x="10370" y="11665"/>
                      <a:pt x="10510" y="11711"/>
                    </a:cubicBezTo>
                    <a:cubicBezTo>
                      <a:pt x="10732" y="11785"/>
                      <a:pt x="10877" y="11869"/>
                      <a:pt x="10964" y="11869"/>
                    </a:cubicBezTo>
                    <a:cubicBezTo>
                      <a:pt x="11026" y="11869"/>
                      <a:pt x="11058" y="11828"/>
                      <a:pt x="11069" y="11711"/>
                    </a:cubicBezTo>
                    <a:cubicBezTo>
                      <a:pt x="11094" y="11430"/>
                      <a:pt x="10506" y="11153"/>
                      <a:pt x="10154" y="11023"/>
                    </a:cubicBezTo>
                    <a:cubicBezTo>
                      <a:pt x="10079" y="10996"/>
                      <a:pt x="10003" y="10986"/>
                      <a:pt x="9927" y="10986"/>
                    </a:cubicBezTo>
                    <a:cubicBezTo>
                      <a:pt x="9643" y="10986"/>
                      <a:pt x="9357" y="11138"/>
                      <a:pt x="9138" y="11191"/>
                    </a:cubicBezTo>
                    <a:cubicBezTo>
                      <a:pt x="9111" y="11198"/>
                      <a:pt x="9077" y="11203"/>
                      <a:pt x="9038" y="11203"/>
                    </a:cubicBezTo>
                    <a:cubicBezTo>
                      <a:pt x="8675" y="11203"/>
                      <a:pt x="7766" y="10807"/>
                      <a:pt x="5705" y="8152"/>
                    </a:cubicBezTo>
                    <a:cubicBezTo>
                      <a:pt x="4391" y="6461"/>
                      <a:pt x="3912" y="4349"/>
                      <a:pt x="3736" y="2859"/>
                    </a:cubicBezTo>
                    <a:cubicBezTo>
                      <a:pt x="3656" y="2238"/>
                      <a:pt x="3627" y="1613"/>
                      <a:pt x="3648" y="983"/>
                    </a:cubicBezTo>
                    <a:cubicBezTo>
                      <a:pt x="3648" y="983"/>
                      <a:pt x="1972" y="1"/>
                      <a:pt x="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4317798">
                <a:off x="4915425" y="3820736"/>
                <a:ext cx="252169" cy="298789"/>
              </a:xfrm>
              <a:custGeom>
                <a:avLst/>
                <a:gdLst/>
                <a:ahLst/>
                <a:cxnLst/>
                <a:rect l="l" t="t" r="r" b="b"/>
                <a:pathLst>
                  <a:path w="6864" h="8133" extrusionOk="0">
                    <a:moveTo>
                      <a:pt x="4050" y="1"/>
                    </a:moveTo>
                    <a:cubicBezTo>
                      <a:pt x="3470" y="1"/>
                      <a:pt x="2946" y="229"/>
                      <a:pt x="2486" y="590"/>
                    </a:cubicBezTo>
                    <a:cubicBezTo>
                      <a:pt x="1197" y="1593"/>
                      <a:pt x="387" y="3612"/>
                      <a:pt x="227" y="4565"/>
                    </a:cubicBezTo>
                    <a:cubicBezTo>
                      <a:pt x="1" y="5937"/>
                      <a:pt x="660" y="6877"/>
                      <a:pt x="1096" y="7209"/>
                    </a:cubicBezTo>
                    <a:cubicBezTo>
                      <a:pt x="1101" y="7213"/>
                      <a:pt x="1105" y="7217"/>
                      <a:pt x="1109" y="7221"/>
                    </a:cubicBezTo>
                    <a:cubicBezTo>
                      <a:pt x="1517" y="7518"/>
                      <a:pt x="3167" y="8133"/>
                      <a:pt x="4359" y="8133"/>
                    </a:cubicBezTo>
                    <a:cubicBezTo>
                      <a:pt x="4516" y="8133"/>
                      <a:pt x="4665" y="8122"/>
                      <a:pt x="4803" y="8099"/>
                    </a:cubicBezTo>
                    <a:cubicBezTo>
                      <a:pt x="5692" y="7943"/>
                      <a:pt x="5898" y="7767"/>
                      <a:pt x="6230" y="7158"/>
                    </a:cubicBezTo>
                    <a:cubicBezTo>
                      <a:pt x="6557" y="6550"/>
                      <a:pt x="6863" y="464"/>
                      <a:pt x="4446" y="36"/>
                    </a:cubicBezTo>
                    <a:cubicBezTo>
                      <a:pt x="4311" y="12"/>
                      <a:pt x="4180" y="1"/>
                      <a:pt x="4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4317798">
                <a:off x="5103158" y="3497171"/>
                <a:ext cx="44122" cy="21381"/>
              </a:xfrm>
              <a:custGeom>
                <a:avLst/>
                <a:gdLst/>
                <a:ahLst/>
                <a:cxnLst/>
                <a:rect l="l" t="t" r="r" b="b"/>
                <a:pathLst>
                  <a:path w="1201" h="582" extrusionOk="0">
                    <a:moveTo>
                      <a:pt x="892" y="0"/>
                    </a:moveTo>
                    <a:cubicBezTo>
                      <a:pt x="787" y="0"/>
                      <a:pt x="660" y="21"/>
                      <a:pt x="529" y="64"/>
                    </a:cubicBezTo>
                    <a:cubicBezTo>
                      <a:pt x="219" y="161"/>
                      <a:pt x="0" y="345"/>
                      <a:pt x="38" y="471"/>
                    </a:cubicBezTo>
                    <a:cubicBezTo>
                      <a:pt x="62" y="543"/>
                      <a:pt x="166" y="581"/>
                      <a:pt x="309" y="581"/>
                    </a:cubicBezTo>
                    <a:cubicBezTo>
                      <a:pt x="414" y="581"/>
                      <a:pt x="541" y="560"/>
                      <a:pt x="672" y="517"/>
                    </a:cubicBezTo>
                    <a:cubicBezTo>
                      <a:pt x="983" y="417"/>
                      <a:pt x="1201" y="236"/>
                      <a:pt x="1159" y="110"/>
                    </a:cubicBezTo>
                    <a:cubicBezTo>
                      <a:pt x="1137" y="38"/>
                      <a:pt x="1034"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rot="-4317798">
                <a:off x="5296752" y="3500017"/>
                <a:ext cx="44306" cy="21345"/>
              </a:xfrm>
              <a:custGeom>
                <a:avLst/>
                <a:gdLst/>
                <a:ahLst/>
                <a:cxnLst/>
                <a:rect l="l" t="t" r="r" b="b"/>
                <a:pathLst>
                  <a:path w="1206" h="581" extrusionOk="0">
                    <a:moveTo>
                      <a:pt x="894" y="0"/>
                    </a:moveTo>
                    <a:cubicBezTo>
                      <a:pt x="789" y="0"/>
                      <a:pt x="662" y="21"/>
                      <a:pt x="529" y="64"/>
                    </a:cubicBezTo>
                    <a:cubicBezTo>
                      <a:pt x="219" y="165"/>
                      <a:pt x="1" y="345"/>
                      <a:pt x="43" y="471"/>
                    </a:cubicBezTo>
                    <a:cubicBezTo>
                      <a:pt x="64" y="543"/>
                      <a:pt x="167" y="581"/>
                      <a:pt x="310" y="581"/>
                    </a:cubicBezTo>
                    <a:cubicBezTo>
                      <a:pt x="416" y="581"/>
                      <a:pt x="544" y="560"/>
                      <a:pt x="676" y="517"/>
                    </a:cubicBezTo>
                    <a:cubicBezTo>
                      <a:pt x="987" y="421"/>
                      <a:pt x="1205" y="236"/>
                      <a:pt x="1163" y="110"/>
                    </a:cubicBezTo>
                    <a:cubicBezTo>
                      <a:pt x="1139" y="38"/>
                      <a:pt x="1036"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rot="-4317798">
                <a:off x="5179240" y="3502455"/>
                <a:ext cx="121676" cy="52058"/>
              </a:xfrm>
              <a:custGeom>
                <a:avLst/>
                <a:gdLst/>
                <a:ahLst/>
                <a:cxnLst/>
                <a:rect l="l" t="t" r="r" b="b"/>
                <a:pathLst>
                  <a:path w="3312" h="1417" extrusionOk="0">
                    <a:moveTo>
                      <a:pt x="3312" y="0"/>
                    </a:moveTo>
                    <a:cubicBezTo>
                      <a:pt x="3152" y="135"/>
                      <a:pt x="2972" y="244"/>
                      <a:pt x="2779" y="328"/>
                    </a:cubicBezTo>
                    <a:cubicBezTo>
                      <a:pt x="2453" y="483"/>
                      <a:pt x="1136" y="1112"/>
                      <a:pt x="609" y="1112"/>
                    </a:cubicBezTo>
                    <a:cubicBezTo>
                      <a:pt x="551" y="1112"/>
                      <a:pt x="503" y="1104"/>
                      <a:pt x="466" y="1087"/>
                    </a:cubicBezTo>
                    <a:cubicBezTo>
                      <a:pt x="93" y="920"/>
                      <a:pt x="122" y="135"/>
                      <a:pt x="122" y="135"/>
                    </a:cubicBezTo>
                    <a:lnTo>
                      <a:pt x="122" y="135"/>
                    </a:lnTo>
                    <a:cubicBezTo>
                      <a:pt x="122" y="135"/>
                      <a:pt x="0" y="1327"/>
                      <a:pt x="374" y="1406"/>
                    </a:cubicBezTo>
                    <a:cubicBezTo>
                      <a:pt x="406" y="1413"/>
                      <a:pt x="445" y="1417"/>
                      <a:pt x="491" y="1417"/>
                    </a:cubicBezTo>
                    <a:cubicBezTo>
                      <a:pt x="988" y="1417"/>
                      <a:pt x="2263" y="1011"/>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rot="-4317798">
                <a:off x="5069788" y="3404144"/>
                <a:ext cx="61867" cy="48935"/>
              </a:xfrm>
              <a:custGeom>
                <a:avLst/>
                <a:gdLst/>
                <a:ahLst/>
                <a:cxnLst/>
                <a:rect l="l" t="t" r="r" b="b"/>
                <a:pathLst>
                  <a:path w="1684" h="1332" extrusionOk="0">
                    <a:moveTo>
                      <a:pt x="365" y="1"/>
                    </a:moveTo>
                    <a:cubicBezTo>
                      <a:pt x="152" y="1"/>
                      <a:pt x="1" y="54"/>
                      <a:pt x="1" y="54"/>
                    </a:cubicBezTo>
                    <a:cubicBezTo>
                      <a:pt x="295" y="184"/>
                      <a:pt x="559" y="373"/>
                      <a:pt x="777" y="608"/>
                    </a:cubicBezTo>
                    <a:cubicBezTo>
                      <a:pt x="1081" y="936"/>
                      <a:pt x="1202" y="1331"/>
                      <a:pt x="1360" y="1331"/>
                    </a:cubicBezTo>
                    <a:cubicBezTo>
                      <a:pt x="1388" y="1331"/>
                      <a:pt x="1417" y="1319"/>
                      <a:pt x="1449" y="1292"/>
                    </a:cubicBezTo>
                    <a:cubicBezTo>
                      <a:pt x="1566" y="1187"/>
                      <a:pt x="1684" y="860"/>
                      <a:pt x="1180" y="339"/>
                    </a:cubicBezTo>
                    <a:cubicBezTo>
                      <a:pt x="913" y="66"/>
                      <a:pt x="601"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rot="-4317798">
                <a:off x="5316973" y="3385979"/>
                <a:ext cx="27480" cy="64916"/>
              </a:xfrm>
              <a:custGeom>
                <a:avLst/>
                <a:gdLst/>
                <a:ahLst/>
                <a:cxnLst/>
                <a:rect l="l" t="t" r="r" b="b"/>
                <a:pathLst>
                  <a:path w="748" h="1767" extrusionOk="0">
                    <a:moveTo>
                      <a:pt x="356" y="1"/>
                    </a:moveTo>
                    <a:cubicBezTo>
                      <a:pt x="327" y="1"/>
                      <a:pt x="298" y="13"/>
                      <a:pt x="269" y="38"/>
                    </a:cubicBezTo>
                    <a:cubicBezTo>
                      <a:pt x="0" y="260"/>
                      <a:pt x="0" y="411"/>
                      <a:pt x="164" y="873"/>
                    </a:cubicBezTo>
                    <a:cubicBezTo>
                      <a:pt x="260" y="1162"/>
                      <a:pt x="298" y="1465"/>
                      <a:pt x="269" y="1767"/>
                    </a:cubicBezTo>
                    <a:cubicBezTo>
                      <a:pt x="269" y="1767"/>
                      <a:pt x="747" y="1515"/>
                      <a:pt x="672" y="814"/>
                    </a:cubicBezTo>
                    <a:cubicBezTo>
                      <a:pt x="610" y="243"/>
                      <a:pt x="48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rot="-4317798">
                <a:off x="5179735" y="3531181"/>
                <a:ext cx="76194" cy="164181"/>
              </a:xfrm>
              <a:custGeom>
                <a:avLst/>
                <a:gdLst/>
                <a:ahLst/>
                <a:cxnLst/>
                <a:rect l="l" t="t" r="r" b="b"/>
                <a:pathLst>
                  <a:path w="2074" h="4469" extrusionOk="0">
                    <a:moveTo>
                      <a:pt x="795" y="0"/>
                    </a:moveTo>
                    <a:cubicBezTo>
                      <a:pt x="746" y="0"/>
                      <a:pt x="698" y="24"/>
                      <a:pt x="668" y="82"/>
                    </a:cubicBezTo>
                    <a:cubicBezTo>
                      <a:pt x="638" y="132"/>
                      <a:pt x="0" y="1392"/>
                      <a:pt x="403" y="2596"/>
                    </a:cubicBezTo>
                    <a:cubicBezTo>
                      <a:pt x="663" y="3343"/>
                      <a:pt x="1146" y="3985"/>
                      <a:pt x="1788" y="4443"/>
                    </a:cubicBezTo>
                    <a:cubicBezTo>
                      <a:pt x="1814" y="4460"/>
                      <a:pt x="1839" y="4468"/>
                      <a:pt x="1868" y="4468"/>
                    </a:cubicBezTo>
                    <a:cubicBezTo>
                      <a:pt x="2019" y="4468"/>
                      <a:pt x="2074" y="4275"/>
                      <a:pt x="1952" y="4191"/>
                    </a:cubicBezTo>
                    <a:cubicBezTo>
                      <a:pt x="1944" y="4187"/>
                      <a:pt x="1058" y="3604"/>
                      <a:pt x="689" y="2504"/>
                    </a:cubicBezTo>
                    <a:cubicBezTo>
                      <a:pt x="328" y="1417"/>
                      <a:pt x="928" y="229"/>
                      <a:pt x="932" y="221"/>
                    </a:cubicBezTo>
                    <a:cubicBezTo>
                      <a:pt x="994" y="102"/>
                      <a:pt x="89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rot="-4317798">
                <a:off x="4935870" y="3539923"/>
                <a:ext cx="68039" cy="54739"/>
              </a:xfrm>
              <a:custGeom>
                <a:avLst/>
                <a:gdLst/>
                <a:ahLst/>
                <a:cxnLst/>
                <a:rect l="l" t="t" r="r" b="b"/>
                <a:pathLst>
                  <a:path w="1852" h="1490" extrusionOk="0">
                    <a:moveTo>
                      <a:pt x="1076" y="1"/>
                    </a:moveTo>
                    <a:cubicBezTo>
                      <a:pt x="903" y="1"/>
                      <a:pt x="718" y="53"/>
                      <a:pt x="550" y="159"/>
                    </a:cubicBezTo>
                    <a:cubicBezTo>
                      <a:pt x="151" y="415"/>
                      <a:pt x="0" y="881"/>
                      <a:pt x="202" y="1204"/>
                    </a:cubicBezTo>
                    <a:cubicBezTo>
                      <a:pt x="318" y="1391"/>
                      <a:pt x="534" y="1490"/>
                      <a:pt x="772" y="1490"/>
                    </a:cubicBezTo>
                    <a:cubicBezTo>
                      <a:pt x="944" y="1490"/>
                      <a:pt x="1129" y="1438"/>
                      <a:pt x="1297" y="1330"/>
                    </a:cubicBezTo>
                    <a:cubicBezTo>
                      <a:pt x="1696" y="1070"/>
                      <a:pt x="1851" y="608"/>
                      <a:pt x="1646" y="285"/>
                    </a:cubicBezTo>
                    <a:cubicBezTo>
                      <a:pt x="1527" y="98"/>
                      <a:pt x="1312"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6"/>
            <p:cNvGrpSpPr/>
            <p:nvPr/>
          </p:nvGrpSpPr>
          <p:grpSpPr>
            <a:xfrm rot="-1039642">
              <a:off x="732217" y="3764566"/>
              <a:ext cx="1075954" cy="763752"/>
              <a:chOff x="-2118495" y="2164912"/>
              <a:chExt cx="1149810" cy="813696"/>
            </a:xfrm>
          </p:grpSpPr>
          <p:sp>
            <p:nvSpPr>
              <p:cNvPr id="992" name="Google Shape;992;p36"/>
              <p:cNvSpPr/>
              <p:nvPr/>
            </p:nvSpPr>
            <p:spPr>
              <a:xfrm>
                <a:off x="-2066760" y="2164928"/>
                <a:ext cx="1098076" cy="813681"/>
              </a:xfrm>
              <a:custGeom>
                <a:avLst/>
                <a:gdLst/>
                <a:ahLst/>
                <a:cxnLst/>
                <a:rect l="l" t="t" r="r" b="b"/>
                <a:pathLst>
                  <a:path w="70187" h="52009" extrusionOk="0">
                    <a:moveTo>
                      <a:pt x="37007" y="0"/>
                    </a:moveTo>
                    <a:cubicBezTo>
                      <a:pt x="31197" y="0"/>
                      <a:pt x="26278" y="3877"/>
                      <a:pt x="24540" y="9250"/>
                    </a:cubicBezTo>
                    <a:cubicBezTo>
                      <a:pt x="24317" y="9232"/>
                      <a:pt x="24089" y="9214"/>
                      <a:pt x="23862" y="9214"/>
                    </a:cubicBezTo>
                    <a:cubicBezTo>
                      <a:pt x="18312" y="9214"/>
                      <a:pt x="13812" y="13841"/>
                      <a:pt x="13812" y="19546"/>
                    </a:cubicBezTo>
                    <a:cubicBezTo>
                      <a:pt x="13816" y="20332"/>
                      <a:pt x="13906" y="21118"/>
                      <a:pt x="14082" y="21886"/>
                    </a:cubicBezTo>
                    <a:cubicBezTo>
                      <a:pt x="6257" y="22192"/>
                      <a:pt x="0" y="28813"/>
                      <a:pt x="0" y="36942"/>
                    </a:cubicBezTo>
                    <a:cubicBezTo>
                      <a:pt x="0" y="45265"/>
                      <a:pt x="6560" y="52008"/>
                      <a:pt x="14649" y="52008"/>
                    </a:cubicBezTo>
                    <a:lnTo>
                      <a:pt x="55535" y="52008"/>
                    </a:lnTo>
                    <a:cubicBezTo>
                      <a:pt x="63627" y="52008"/>
                      <a:pt x="70187" y="45265"/>
                      <a:pt x="70187" y="36942"/>
                    </a:cubicBezTo>
                    <a:cubicBezTo>
                      <a:pt x="70187" y="29942"/>
                      <a:pt x="65549" y="24064"/>
                      <a:pt x="59264" y="22366"/>
                    </a:cubicBezTo>
                    <a:cubicBezTo>
                      <a:pt x="58600" y="17638"/>
                      <a:pt x="54832" y="13949"/>
                      <a:pt x="50147" y="13559"/>
                    </a:cubicBezTo>
                    <a:cubicBezTo>
                      <a:pt x="50147" y="13545"/>
                      <a:pt x="50151" y="13534"/>
                      <a:pt x="50151" y="13520"/>
                    </a:cubicBezTo>
                    <a:cubicBezTo>
                      <a:pt x="50151" y="6051"/>
                      <a:pt x="44266" y="0"/>
                      <a:pt x="3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2118495" y="2164912"/>
                <a:ext cx="1098310" cy="813696"/>
              </a:xfrm>
              <a:custGeom>
                <a:avLst/>
                <a:gdLst/>
                <a:ahLst/>
                <a:cxnLst/>
                <a:rect l="l" t="t" r="r" b="b"/>
                <a:pathLst>
                  <a:path w="70202" h="52010" extrusionOk="0">
                    <a:moveTo>
                      <a:pt x="37082" y="1"/>
                    </a:moveTo>
                    <a:cubicBezTo>
                      <a:pt x="37059" y="1"/>
                      <a:pt x="37037" y="1"/>
                      <a:pt x="37014" y="1"/>
                    </a:cubicBezTo>
                    <a:cubicBezTo>
                      <a:pt x="31212" y="1"/>
                      <a:pt x="26293" y="3878"/>
                      <a:pt x="24551" y="9251"/>
                    </a:cubicBezTo>
                    <a:cubicBezTo>
                      <a:pt x="24328" y="9237"/>
                      <a:pt x="24097" y="9218"/>
                      <a:pt x="23873" y="9218"/>
                    </a:cubicBezTo>
                    <a:cubicBezTo>
                      <a:pt x="23747" y="9218"/>
                      <a:pt x="23621" y="9218"/>
                      <a:pt x="23505" y="9226"/>
                    </a:cubicBezTo>
                    <a:cubicBezTo>
                      <a:pt x="18121" y="9428"/>
                      <a:pt x="13823" y="13964"/>
                      <a:pt x="13823" y="19550"/>
                    </a:cubicBezTo>
                    <a:cubicBezTo>
                      <a:pt x="13827" y="20336"/>
                      <a:pt x="13917" y="21122"/>
                      <a:pt x="14093" y="21891"/>
                    </a:cubicBezTo>
                    <a:cubicBezTo>
                      <a:pt x="12344" y="21955"/>
                      <a:pt x="10624" y="22345"/>
                      <a:pt x="9016" y="23037"/>
                    </a:cubicBezTo>
                    <a:cubicBezTo>
                      <a:pt x="3722" y="25306"/>
                      <a:pt x="11" y="30672"/>
                      <a:pt x="11" y="36943"/>
                    </a:cubicBezTo>
                    <a:cubicBezTo>
                      <a:pt x="1" y="40195"/>
                      <a:pt x="1032" y="43365"/>
                      <a:pt x="2950" y="45990"/>
                    </a:cubicBezTo>
                    <a:cubicBezTo>
                      <a:pt x="5320" y="49240"/>
                      <a:pt x="8940" y="51465"/>
                      <a:pt x="13080" y="51919"/>
                    </a:cubicBezTo>
                    <a:cubicBezTo>
                      <a:pt x="13577" y="51977"/>
                      <a:pt x="14080" y="52009"/>
                      <a:pt x="14583" y="52009"/>
                    </a:cubicBezTo>
                    <a:cubicBezTo>
                      <a:pt x="14610" y="52009"/>
                      <a:pt x="14637" y="52009"/>
                      <a:pt x="14663" y="52009"/>
                    </a:cubicBezTo>
                    <a:lnTo>
                      <a:pt x="55546" y="52009"/>
                    </a:lnTo>
                    <a:cubicBezTo>
                      <a:pt x="57735" y="52009"/>
                      <a:pt x="59895" y="51508"/>
                      <a:pt x="61857" y="50545"/>
                    </a:cubicBezTo>
                    <a:cubicBezTo>
                      <a:pt x="66786" y="48118"/>
                      <a:pt x="70198" y="42936"/>
                      <a:pt x="70198" y="36943"/>
                    </a:cubicBezTo>
                    <a:cubicBezTo>
                      <a:pt x="70201" y="34519"/>
                      <a:pt x="69635" y="32132"/>
                      <a:pt x="68539" y="29972"/>
                    </a:cubicBezTo>
                    <a:cubicBezTo>
                      <a:pt x="66804" y="26557"/>
                      <a:pt x="63837" y="23914"/>
                      <a:pt x="60238" y="22669"/>
                    </a:cubicBezTo>
                    <a:cubicBezTo>
                      <a:pt x="59924" y="22550"/>
                      <a:pt x="59599" y="22449"/>
                      <a:pt x="59275" y="22363"/>
                    </a:cubicBezTo>
                    <a:cubicBezTo>
                      <a:pt x="58615" y="17635"/>
                      <a:pt x="54843" y="13950"/>
                      <a:pt x="50162" y="13560"/>
                    </a:cubicBezTo>
                    <a:lnTo>
                      <a:pt x="50162" y="13521"/>
                    </a:lnTo>
                    <a:cubicBezTo>
                      <a:pt x="50162" y="12287"/>
                      <a:pt x="49996" y="11061"/>
                      <a:pt x="49668" y="9871"/>
                    </a:cubicBezTo>
                    <a:cubicBezTo>
                      <a:pt x="48283" y="4740"/>
                      <a:pt x="44017" y="845"/>
                      <a:pt x="38774" y="124"/>
                    </a:cubicBezTo>
                    <a:cubicBezTo>
                      <a:pt x="38216" y="44"/>
                      <a:pt x="37647" y="1"/>
                      <a:pt x="370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1796933" y="2465178"/>
                <a:ext cx="201101" cy="364184"/>
              </a:xfrm>
              <a:custGeom>
                <a:avLst/>
                <a:gdLst/>
                <a:ahLst/>
                <a:cxnLst/>
                <a:rect l="l" t="t" r="r" b="b"/>
                <a:pathLst>
                  <a:path w="12854" h="23278" extrusionOk="0">
                    <a:moveTo>
                      <a:pt x="12241" y="0"/>
                    </a:moveTo>
                    <a:cubicBezTo>
                      <a:pt x="12223" y="0"/>
                      <a:pt x="12204" y="1"/>
                      <a:pt x="12186" y="3"/>
                    </a:cubicBezTo>
                    <a:cubicBezTo>
                      <a:pt x="8407" y="389"/>
                      <a:pt x="4844" y="2509"/>
                      <a:pt x="2698" y="6075"/>
                    </a:cubicBezTo>
                    <a:cubicBezTo>
                      <a:pt x="1" y="10569"/>
                      <a:pt x="304" y="16104"/>
                      <a:pt x="3026" y="20208"/>
                    </a:cubicBezTo>
                    <a:cubicBezTo>
                      <a:pt x="3149" y="20392"/>
                      <a:pt x="3156" y="20626"/>
                      <a:pt x="3044" y="20817"/>
                    </a:cubicBezTo>
                    <a:lnTo>
                      <a:pt x="2078" y="22422"/>
                    </a:lnTo>
                    <a:cubicBezTo>
                      <a:pt x="1853" y="22799"/>
                      <a:pt x="2118" y="23278"/>
                      <a:pt x="2543" y="23278"/>
                    </a:cubicBezTo>
                    <a:cubicBezTo>
                      <a:pt x="2554" y="23278"/>
                      <a:pt x="2564" y="23277"/>
                      <a:pt x="2575" y="23277"/>
                    </a:cubicBezTo>
                    <a:lnTo>
                      <a:pt x="7689" y="22992"/>
                    </a:lnTo>
                    <a:cubicBezTo>
                      <a:pt x="8068" y="22974"/>
                      <a:pt x="8313" y="22570"/>
                      <a:pt x="8158" y="22209"/>
                    </a:cubicBezTo>
                    <a:lnTo>
                      <a:pt x="6117" y="17381"/>
                    </a:lnTo>
                    <a:cubicBezTo>
                      <a:pt x="6026" y="17160"/>
                      <a:pt x="5821" y="17046"/>
                      <a:pt x="5615" y="17046"/>
                    </a:cubicBezTo>
                    <a:cubicBezTo>
                      <a:pt x="5437" y="17046"/>
                      <a:pt x="5259" y="17131"/>
                      <a:pt x="5154" y="17309"/>
                    </a:cubicBezTo>
                    <a:lnTo>
                      <a:pt x="4836" y="17832"/>
                    </a:lnTo>
                    <a:cubicBezTo>
                      <a:pt x="4732" y="18012"/>
                      <a:pt x="4552" y="18100"/>
                      <a:pt x="4373" y="18100"/>
                    </a:cubicBezTo>
                    <a:cubicBezTo>
                      <a:pt x="4175" y="18100"/>
                      <a:pt x="3977" y="17993"/>
                      <a:pt x="3881" y="17785"/>
                    </a:cubicBezTo>
                    <a:cubicBezTo>
                      <a:pt x="2287" y="14499"/>
                      <a:pt x="2319" y="10468"/>
                      <a:pt x="4335" y="7118"/>
                    </a:cubicBezTo>
                    <a:cubicBezTo>
                      <a:pt x="6109" y="4157"/>
                      <a:pt x="9041" y="2383"/>
                      <a:pt x="12153" y="1997"/>
                    </a:cubicBezTo>
                    <a:cubicBezTo>
                      <a:pt x="12395" y="1968"/>
                      <a:pt x="12590" y="1784"/>
                      <a:pt x="12633" y="1543"/>
                    </a:cubicBezTo>
                    <a:lnTo>
                      <a:pt x="12788" y="663"/>
                    </a:lnTo>
                    <a:cubicBezTo>
                      <a:pt x="12853" y="313"/>
                      <a:pt x="12583" y="0"/>
                      <a:pt x="12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1638350" y="2459953"/>
                <a:ext cx="272113" cy="409555"/>
              </a:xfrm>
              <a:custGeom>
                <a:avLst/>
                <a:gdLst/>
                <a:ahLst/>
                <a:cxnLst/>
                <a:rect l="l" t="t" r="r" b="b"/>
                <a:pathLst>
                  <a:path w="17393" h="26178" extrusionOk="0">
                    <a:moveTo>
                      <a:pt x="11346" y="0"/>
                    </a:moveTo>
                    <a:cubicBezTo>
                      <a:pt x="11335" y="0"/>
                      <a:pt x="11324" y="1"/>
                      <a:pt x="11313" y="1"/>
                    </a:cubicBezTo>
                    <a:lnTo>
                      <a:pt x="6199" y="283"/>
                    </a:lnTo>
                    <a:cubicBezTo>
                      <a:pt x="5821" y="308"/>
                      <a:pt x="5579" y="712"/>
                      <a:pt x="5731" y="1069"/>
                    </a:cubicBezTo>
                    <a:lnTo>
                      <a:pt x="7772" y="5901"/>
                    </a:lnTo>
                    <a:cubicBezTo>
                      <a:pt x="7862" y="6121"/>
                      <a:pt x="8068" y="6236"/>
                      <a:pt x="8274" y="6236"/>
                    </a:cubicBezTo>
                    <a:cubicBezTo>
                      <a:pt x="8453" y="6236"/>
                      <a:pt x="8633" y="6149"/>
                      <a:pt x="8738" y="5970"/>
                    </a:cubicBezTo>
                    <a:lnTo>
                      <a:pt x="9340" y="4967"/>
                    </a:lnTo>
                    <a:cubicBezTo>
                      <a:pt x="9446" y="4794"/>
                      <a:pt x="9628" y="4698"/>
                      <a:pt x="9811" y="4698"/>
                    </a:cubicBezTo>
                    <a:cubicBezTo>
                      <a:pt x="9929" y="4698"/>
                      <a:pt x="10047" y="4738"/>
                      <a:pt x="10145" y="4823"/>
                    </a:cubicBezTo>
                    <a:cubicBezTo>
                      <a:pt x="14137" y="8267"/>
                      <a:pt x="15179" y="14303"/>
                      <a:pt x="12362" y="18991"/>
                    </a:cubicBezTo>
                    <a:cubicBezTo>
                      <a:pt x="10346" y="22350"/>
                      <a:pt x="6846" y="24202"/>
                      <a:pt x="3267" y="24202"/>
                    </a:cubicBezTo>
                    <a:cubicBezTo>
                      <a:pt x="2462" y="24202"/>
                      <a:pt x="1653" y="24109"/>
                      <a:pt x="855" y="23917"/>
                    </a:cubicBezTo>
                    <a:cubicBezTo>
                      <a:pt x="810" y="23906"/>
                      <a:pt x="765" y="23901"/>
                      <a:pt x="721" y="23901"/>
                    </a:cubicBezTo>
                    <a:cubicBezTo>
                      <a:pt x="457" y="23901"/>
                      <a:pt x="221" y="24093"/>
                      <a:pt x="181" y="24368"/>
                    </a:cubicBezTo>
                    <a:lnTo>
                      <a:pt x="47" y="25212"/>
                    </a:lnTo>
                    <a:cubicBezTo>
                      <a:pt x="1" y="25504"/>
                      <a:pt x="181" y="25785"/>
                      <a:pt x="455" y="25850"/>
                    </a:cubicBezTo>
                    <a:cubicBezTo>
                      <a:pt x="1383" y="26070"/>
                      <a:pt x="2325" y="26177"/>
                      <a:pt x="3263" y="26177"/>
                    </a:cubicBezTo>
                    <a:cubicBezTo>
                      <a:pt x="7487" y="26177"/>
                      <a:pt x="11618" y="23994"/>
                      <a:pt x="14000" y="20030"/>
                    </a:cubicBezTo>
                    <a:cubicBezTo>
                      <a:pt x="17393" y="14379"/>
                      <a:pt x="16033" y="7069"/>
                      <a:pt x="11068" y="3052"/>
                    </a:cubicBezTo>
                    <a:cubicBezTo>
                      <a:pt x="10848" y="2875"/>
                      <a:pt x="10790" y="2558"/>
                      <a:pt x="10934" y="2313"/>
                    </a:cubicBezTo>
                    <a:lnTo>
                      <a:pt x="11811" y="856"/>
                    </a:lnTo>
                    <a:cubicBezTo>
                      <a:pt x="12036" y="480"/>
                      <a:pt x="11770" y="0"/>
                      <a:pt x="11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0" y="651164"/>
            <a:ext cx="4461164"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800" dirty="0" err="1" smtClean="0">
                <a:latin typeface="Times New Roman" panose="02020603050405020304" pitchFamily="18" charset="0"/>
                <a:cs typeface="Times New Roman" panose="02020603050405020304" pitchFamily="18" charset="0"/>
              </a:rPr>
              <a:t>Đối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lĩnh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ngành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a:t>
            </a:r>
          </a:p>
          <a:p>
            <a:pPr marL="0" lvl="0" indent="0">
              <a:lnSpc>
                <a:spcPct val="150000"/>
              </a:lnSpc>
            </a:pPr>
            <a:r>
              <a:rPr lang="en-US" sz="1800" dirty="0" smtClean="0">
                <a:latin typeface="Times New Roman" panose="02020603050405020304" pitchFamily="18" charset="0"/>
                <a:cs typeface="Times New Roman" panose="02020603050405020304" pitchFamily="18" charset="0"/>
              </a:rPr>
              <a:t>	+ </a:t>
            </a:r>
            <a:r>
              <a:rPr lang="vi-VN" sz="1800" dirty="0">
                <a:latin typeface="Times New Roman" panose="02020603050405020304" pitchFamily="18" charset="0"/>
                <a:cs typeface="Times New Roman" panose="02020603050405020304" pitchFamily="18" charset="0"/>
              </a:rPr>
              <a:t>Công </a:t>
            </a:r>
            <a:r>
              <a:rPr lang="vi-VN" sz="1800" dirty="0" smtClean="0">
                <a:latin typeface="Times New Roman" panose="02020603050405020304" pitchFamily="18" charset="0"/>
                <a:cs typeface="Times New Roman" panose="02020603050405020304" pitchFamily="18" charset="0"/>
              </a:rPr>
              <a:t>Nghiệp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máy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móc</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g</a:t>
            </a:r>
            <a:r>
              <a:rPr lang="vi-VN" sz="1800" dirty="0" smtClean="0">
                <a:latin typeface="Times New Roman" panose="02020603050405020304" pitchFamily="18" charset="0"/>
                <a:cs typeface="Times New Roman" panose="02020603050405020304" pitchFamily="18" charset="0"/>
              </a:rPr>
              <a:t>iám </a:t>
            </a:r>
            <a:r>
              <a:rPr lang="vi-VN" sz="1800" dirty="0">
                <a:latin typeface="Times New Roman" panose="02020603050405020304" pitchFamily="18" charset="0"/>
                <a:cs typeface="Times New Roman" panose="02020603050405020304" pitchFamily="18" charset="0"/>
              </a:rPr>
              <a:t>sát và thu thập dữ liệu từ các thiết bị, máy móc trong nhà máy để dự đoán và ngăn chặn sự </a:t>
            </a:r>
            <a:r>
              <a:rPr lang="vi-VN" sz="1800" dirty="0" smtClean="0">
                <a:latin typeface="Times New Roman" panose="02020603050405020304" pitchFamily="18" charset="0"/>
                <a:cs typeface="Times New Roman" panose="02020603050405020304" pitchFamily="18" charset="0"/>
              </a:rPr>
              <a:t>cố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a:t>
            </a:r>
            <a:r>
              <a:rPr lang="vi-VN" sz="1800" dirty="0" smtClean="0">
                <a:latin typeface="Times New Roman" panose="02020603050405020304" pitchFamily="18" charset="0"/>
                <a:cs typeface="Times New Roman" panose="02020603050405020304" pitchFamily="18" charset="0"/>
              </a:rPr>
              <a:t>ối </a:t>
            </a:r>
            <a:r>
              <a:rPr lang="vi-VN" sz="1800" dirty="0">
                <a:latin typeface="Times New Roman" panose="02020603050405020304" pitchFamily="18" charset="0"/>
                <a:cs typeface="Times New Roman" panose="02020603050405020304" pitchFamily="18" charset="0"/>
              </a:rPr>
              <a:t>ưu hóa việc sử dụng năng lượng và giảm lượng lãng </a:t>
            </a:r>
            <a:r>
              <a:rPr lang="vi-VN" sz="1800" dirty="0" smtClean="0">
                <a:latin typeface="Times New Roman" panose="02020603050405020304" pitchFamily="18" charset="0"/>
                <a:cs typeface="Times New Roman" panose="02020603050405020304" pitchFamily="18" charset="0"/>
              </a:rPr>
              <a:t>phí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bảo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dưỡng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d</a:t>
            </a:r>
            <a:r>
              <a:rPr lang="vi-VN" sz="1800" dirty="0" smtClean="0">
                <a:latin typeface="Times New Roman" panose="02020603050405020304" pitchFamily="18" charset="0"/>
                <a:cs typeface="Times New Roman" panose="02020603050405020304" pitchFamily="18" charset="0"/>
              </a:rPr>
              <a:t>ự </a:t>
            </a:r>
            <a:r>
              <a:rPr lang="vi-VN" sz="1800" dirty="0">
                <a:latin typeface="Times New Roman" panose="02020603050405020304" pitchFamily="18" charset="0"/>
                <a:cs typeface="Times New Roman" panose="02020603050405020304" pitchFamily="18" charset="0"/>
              </a:rPr>
              <a:t>đoán khi nào máy móc cần bảo trì để giảm thiểu thời gian chết và giảm chi </a:t>
            </a:r>
            <a:r>
              <a:rPr lang="vi-VN" sz="1800" dirty="0" smtClean="0">
                <a:latin typeface="Times New Roman" panose="02020603050405020304" pitchFamily="18" charset="0"/>
                <a:cs typeface="Times New Roman" panose="02020603050405020304" pitchFamily="18" charset="0"/>
              </a:rPr>
              <a:t>phí</a:t>
            </a:r>
            <a:r>
              <a:rPr lang="en-US"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3074" name="Picture 2" descr="Chỉ số sản xuất công nghiệp (IIP) là gì? Chỉ số sản xuất công nghiệp tính  thế nà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164" y="651164"/>
            <a:ext cx="4682836" cy="449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38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4682836" y="651164"/>
            <a:ext cx="4461164" cy="4492336"/>
          </a:xfrm>
          <a:prstGeom prst="rect">
            <a:avLst/>
          </a:prstGeom>
        </p:spPr>
        <p:txBody>
          <a:bodyPr spcFirstLastPara="1" wrap="square" lIns="91425" tIns="91425" rIns="91425" bIns="91425" anchor="t" anchorCtr="0">
            <a:noAutofit/>
          </a:bodyPr>
          <a:lstStyle/>
          <a:p>
            <a:pPr marL="0" lvl="0" indent="0">
              <a:lnSpc>
                <a:spcPct val="150000"/>
              </a:lnSpc>
            </a:pPr>
            <a:r>
              <a:rPr lang="en-US" sz="1800" dirty="0" smtClean="0">
                <a:latin typeface="Times New Roman" panose="02020603050405020304" pitchFamily="18" charset="0"/>
                <a:cs typeface="Times New Roman" panose="02020603050405020304" pitchFamily="18" charset="0"/>
              </a:rPr>
              <a:t>	+ Y </a:t>
            </a:r>
            <a:r>
              <a:rPr lang="en-US" sz="1800" dirty="0" err="1" smtClean="0">
                <a:latin typeface="Times New Roman" panose="02020603050405020304" pitchFamily="18" charset="0"/>
                <a:cs typeface="Times New Roman" panose="02020603050405020304" pitchFamily="18" charset="0"/>
              </a:rPr>
              <a:t>tế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theo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dõi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bệnh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nhân</a:t>
            </a:r>
            <a:r>
              <a:rPr lang="en-US" sz="1800" dirty="0" smtClean="0">
                <a:latin typeface="Times New Roman" panose="02020603050405020304" pitchFamily="18" charset="0"/>
                <a:cs typeface="Times New Roman" panose="02020603050405020304" pitchFamily="18" charset="0"/>
              </a:rPr>
              <a:t> (s</a:t>
            </a:r>
            <a:r>
              <a:rPr lang="vi-VN" sz="1800" dirty="0" smtClean="0">
                <a:latin typeface="Times New Roman" panose="02020603050405020304" pitchFamily="18" charset="0"/>
                <a:cs typeface="Times New Roman" panose="02020603050405020304" pitchFamily="18" charset="0"/>
              </a:rPr>
              <a:t>ử </a:t>
            </a:r>
            <a:r>
              <a:rPr lang="vi-VN" sz="1800" dirty="0">
                <a:latin typeface="Times New Roman" panose="02020603050405020304" pitchFamily="18" charset="0"/>
                <a:cs typeface="Times New Roman" panose="02020603050405020304" pitchFamily="18" charset="0"/>
              </a:rPr>
              <a:t>dụng các thiết bị đeo để theo dõi dữ liệu sức khỏe và thông báo cho bác </a:t>
            </a:r>
            <a:r>
              <a:rPr lang="vi-VN" sz="1800" dirty="0" smtClean="0">
                <a:latin typeface="Times New Roman" panose="02020603050405020304" pitchFamily="18" charset="0"/>
                <a:cs typeface="Times New Roman" panose="02020603050405020304" pitchFamily="18" charset="0"/>
              </a:rPr>
              <a:t>sĩ</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bệnh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tim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phẩm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a:t>
            </a:r>
            <a:r>
              <a:rPr lang="vi-VN" sz="1800" dirty="0" smtClean="0">
                <a:latin typeface="Times New Roman" panose="02020603050405020304" pitchFamily="18" charset="0"/>
                <a:cs typeface="Times New Roman" panose="02020603050405020304" pitchFamily="18" charset="0"/>
              </a:rPr>
              <a:t>heo </a:t>
            </a:r>
            <a:r>
              <a:rPr lang="vi-VN" sz="1800" dirty="0">
                <a:latin typeface="Times New Roman" panose="02020603050405020304" pitchFamily="18" charset="0"/>
                <a:cs typeface="Times New Roman" panose="02020603050405020304" pitchFamily="18" charset="0"/>
              </a:rPr>
              <a:t>dõi vị trí, điều kiện và lịch sử vận chuyển của dược </a:t>
            </a:r>
            <a:r>
              <a:rPr lang="vi-VN" sz="1800" dirty="0" smtClean="0">
                <a:latin typeface="Times New Roman" panose="02020603050405020304" pitchFamily="18" charset="0"/>
                <a:cs typeface="Times New Roman" panose="02020603050405020304" pitchFamily="18" charset="0"/>
              </a:rPr>
              <a:t>phẩm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theo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dõi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thành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mỗi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phẩm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bảo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dưỡng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bị</a:t>
            </a:r>
            <a:r>
              <a:rPr lang="en-US" sz="1800" dirty="0" smtClean="0">
                <a:latin typeface="Times New Roman" panose="02020603050405020304" pitchFamily="18" charset="0"/>
                <a:cs typeface="Times New Roman" panose="02020603050405020304" pitchFamily="18" charset="0"/>
              </a:rPr>
              <a:t> y </a:t>
            </a:r>
            <a:r>
              <a:rPr lang="en-US" sz="1800" dirty="0" err="1" smtClean="0">
                <a:latin typeface="Times New Roman" panose="02020603050405020304" pitchFamily="18" charset="0"/>
                <a:cs typeface="Times New Roman" panose="02020603050405020304" pitchFamily="18" charset="0"/>
              </a:rPr>
              <a:t>tế</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d</a:t>
            </a:r>
            <a:r>
              <a:rPr lang="vi-VN" sz="1800" dirty="0" smtClean="0">
                <a:latin typeface="Times New Roman" panose="02020603050405020304" pitchFamily="18" charset="0"/>
                <a:cs typeface="Times New Roman" panose="02020603050405020304" pitchFamily="18" charset="0"/>
              </a:rPr>
              <a:t>ự </a:t>
            </a:r>
            <a:r>
              <a:rPr lang="vi-VN" sz="1800" dirty="0">
                <a:latin typeface="Times New Roman" panose="02020603050405020304" pitchFamily="18" charset="0"/>
                <a:cs typeface="Times New Roman" panose="02020603050405020304" pitchFamily="18" charset="0"/>
              </a:rPr>
              <a:t>đoán khi nào thiết bị y tế cần bảo </a:t>
            </a:r>
            <a:r>
              <a:rPr lang="vi-VN" sz="1800" dirty="0" smtClean="0">
                <a:latin typeface="Times New Roman" panose="02020603050405020304" pitchFamily="18" charset="0"/>
                <a:cs typeface="Times New Roman" panose="02020603050405020304" pitchFamily="18" charset="0"/>
              </a:rPr>
              <a:t>trì</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thay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mềm</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4098" name="Picture 2" descr="Nhân viên y tế phải luân phiên về tuyến cơ sở từ 2-12 thá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5"/>
            <a:ext cx="4682836" cy="21317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Yêu cầu đối với nhiệm vụ KHCN Bộ Y t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2956"/>
            <a:ext cx="4682836" cy="236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0" y="651164"/>
            <a:ext cx="4461164" cy="4492336"/>
          </a:xfrm>
          <a:prstGeom prst="rect">
            <a:avLst/>
          </a:prstGeom>
        </p:spPr>
        <p:txBody>
          <a:bodyPr spcFirstLastPara="1" wrap="square" lIns="91425" tIns="91425" rIns="91425" bIns="91425" anchor="t" anchorCtr="0">
            <a:noAutofit/>
          </a:bodyPr>
          <a:lstStyle/>
          <a:p>
            <a:pPr marL="0" lvl="0" indent="0">
              <a:lnSpc>
                <a:spcPct val="150000"/>
              </a:lnSpc>
            </a:pP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nghiệp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nước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a:t>
            </a:r>
            <a:r>
              <a:rPr lang="vi-VN" sz="1800" dirty="0" smtClean="0">
                <a:latin typeface="Times New Roman" panose="02020603050405020304" pitchFamily="18" charset="0"/>
                <a:cs typeface="Times New Roman" panose="02020603050405020304" pitchFamily="18" charset="0"/>
              </a:rPr>
              <a:t>ối </a:t>
            </a:r>
            <a:r>
              <a:rPr lang="vi-VN" sz="1800" dirty="0">
                <a:latin typeface="Times New Roman" panose="02020603050405020304" pitchFamily="18" charset="0"/>
                <a:cs typeface="Times New Roman" panose="02020603050405020304" pitchFamily="18" charset="0"/>
              </a:rPr>
              <a:t>ưu hóa việc sử dụng nước và năng lượng trong sản xuất nông </a:t>
            </a:r>
            <a:r>
              <a:rPr lang="vi-VN" sz="1800" dirty="0" smtClean="0">
                <a:latin typeface="Times New Roman" panose="02020603050405020304" pitchFamily="18" charset="0"/>
                <a:cs typeface="Times New Roman" panose="02020603050405020304" pitchFamily="18" charset="0"/>
              </a:rPr>
              <a:t>nghiệp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hao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tốn</a:t>
            </a:r>
            <a:r>
              <a:rPr lang="en-US" sz="1800" dirty="0" smtClean="0">
                <a:latin typeface="Times New Roman" panose="02020603050405020304" pitchFamily="18" charset="0"/>
                <a:cs typeface="Times New Roman" panose="02020603050405020304" pitchFamily="18" charset="0"/>
              </a:rPr>
              <a:t> chi </a:t>
            </a:r>
            <a:r>
              <a:rPr lang="en-US" sz="1800" dirty="0" err="1" smtClean="0">
                <a:latin typeface="Times New Roman" panose="02020603050405020304" pitchFamily="18" charset="0"/>
                <a:cs typeface="Times New Roman" panose="02020603050405020304" pitchFamily="18" charset="0"/>
              </a:rPr>
              <a:t>phí</a:t>
            </a:r>
            <a:r>
              <a:rPr lang="en-US" sz="1800" dirty="0" smtClean="0">
                <a:latin typeface="Times New Roman" panose="02020603050405020304" pitchFamily="18" charset="0"/>
                <a:cs typeface="Times New Roman" panose="02020603050405020304" pitchFamily="18" charset="0"/>
              </a:rPr>
              <a:t>); t</a:t>
            </a:r>
            <a:r>
              <a:rPr lang="vi-VN" sz="1800" dirty="0" smtClean="0">
                <a:latin typeface="Times New Roman" panose="02020603050405020304" pitchFamily="18" charset="0"/>
                <a:cs typeface="Times New Roman" panose="02020603050405020304" pitchFamily="18" charset="0"/>
              </a:rPr>
              <a:t>heo </a:t>
            </a:r>
            <a:r>
              <a:rPr lang="en-US" sz="1800" dirty="0" err="1" smtClean="0">
                <a:latin typeface="Times New Roman" panose="02020603050405020304" pitchFamily="18" charset="0"/>
                <a:cs typeface="Times New Roman" panose="02020603050405020304" pitchFamily="18" charset="0"/>
              </a:rPr>
              <a:t>dõi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tin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trồng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c</a:t>
            </a:r>
            <a:r>
              <a:rPr lang="vi-VN" sz="1800" dirty="0" smtClean="0">
                <a:latin typeface="Times New Roman" panose="02020603050405020304" pitchFamily="18" charset="0"/>
                <a:cs typeface="Times New Roman" panose="02020603050405020304" pitchFamily="18" charset="0"/>
              </a:rPr>
              <a:t>ảm </a:t>
            </a:r>
            <a:r>
              <a:rPr lang="vi-VN" sz="1800" dirty="0">
                <a:latin typeface="Times New Roman" panose="02020603050405020304" pitchFamily="18" charset="0"/>
                <a:cs typeface="Times New Roman" panose="02020603050405020304" pitchFamily="18" charset="0"/>
              </a:rPr>
              <a:t>biến để đo lường độ ẩm đất, nhiệt độ, và chất dinh </a:t>
            </a:r>
            <a:r>
              <a:rPr lang="vi-VN" sz="1800" dirty="0" smtClean="0">
                <a:latin typeface="Times New Roman" panose="02020603050405020304" pitchFamily="18" charset="0"/>
                <a:cs typeface="Times New Roman" panose="02020603050405020304" pitchFamily="18" charset="0"/>
              </a:rPr>
              <a:t>dưỡng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chăn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nuôi</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a:t>
            </a:r>
            <a:r>
              <a:rPr lang="vi-VN" sz="1800" dirty="0" smtClean="0">
                <a:latin typeface="Times New Roman" panose="02020603050405020304" pitchFamily="18" charset="0"/>
                <a:cs typeface="Times New Roman" panose="02020603050405020304" pitchFamily="18" charset="0"/>
              </a:rPr>
              <a:t>heo </a:t>
            </a:r>
            <a:r>
              <a:rPr lang="vi-VN" sz="1800" dirty="0">
                <a:latin typeface="Times New Roman" panose="02020603050405020304" pitchFamily="18" charset="0"/>
                <a:cs typeface="Times New Roman" panose="02020603050405020304" pitchFamily="18" charset="0"/>
              </a:rPr>
              <a:t>dõi vị trí và sức khỏe của </a:t>
            </a:r>
            <a:r>
              <a:rPr lang="en-US" sz="1800" dirty="0" err="1" smtClean="0">
                <a:latin typeface="Times New Roman" panose="02020603050405020304" pitchFamily="18" charset="0"/>
                <a:cs typeface="Times New Roman" panose="02020603050405020304" pitchFamily="18" charset="0"/>
              </a:rPr>
              <a:t>động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chăn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nuôi</a:t>
            </a:r>
            <a:r>
              <a:rPr lang="en-US"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5122" name="Picture 2" descr="Hệ thống nông nghiệp (Agricultural Systems) là gì? Nội du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164" y="651164"/>
            <a:ext cx="4682836" cy="449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08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4682836" y="651164"/>
            <a:ext cx="4461164" cy="4492336"/>
          </a:xfrm>
          <a:prstGeom prst="rect">
            <a:avLst/>
          </a:prstGeom>
        </p:spPr>
        <p:txBody>
          <a:bodyPr spcFirstLastPara="1" wrap="square" lIns="91425" tIns="91425" rIns="91425" bIns="91425" anchor="t" anchorCtr="0">
            <a:noAutofit/>
          </a:bodyPr>
          <a:lstStyle/>
          <a:p>
            <a:pPr marL="0" lvl="0" indent="0">
              <a:lnSpc>
                <a:spcPct val="150000"/>
              </a:lnSpc>
            </a:pPr>
            <a:r>
              <a:rPr lang="en-US" sz="1800" dirty="0" smtClean="0">
                <a:latin typeface="Times New Roman" panose="02020603050405020304" pitchFamily="18" charset="0"/>
                <a:cs typeface="Times New Roman" panose="02020603050405020304" pitchFamily="18" charset="0"/>
              </a:rPr>
              <a:t>	+ </a:t>
            </a:r>
            <a:r>
              <a:rPr lang="en-US" sz="1800" dirty="0" err="1" smtClean="0">
                <a:latin typeface="Times New Roman" panose="02020603050405020304" pitchFamily="18" charset="0"/>
                <a:cs typeface="Times New Roman" panose="02020603050405020304" pitchFamily="18" charset="0"/>
              </a:rPr>
              <a:t>Giao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tải</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quản lý giao thông</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điều chỉnh tín hiệu giao thông dựa trên dữ liệu lưu lượng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cô</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đường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phố</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theo dõi hàng hóa </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theo dõi vị trí và điều kiện vận chuyển của hàng hóa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phương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quản lý điều hành dựa trên dữ liệu</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tối ưu hóa tuyến đường và quản lý lịch trình của phương tiện vận chuyển</a:t>
            </a:r>
            <a:r>
              <a:rPr lang="en-US" sz="1800" dirty="0" smtClean="0">
                <a:latin typeface="Times New Roman" panose="02020603050405020304" pitchFamily="18" charset="0"/>
                <a:cs typeface="Times New Roman" panose="02020603050405020304" pitchFamily="18" charset="0"/>
              </a:rPr>
              <a:t>).</a:t>
            </a:r>
            <a:endParaRPr lang="vi-VN" sz="1800" dirty="0">
              <a:latin typeface="Times New Roman" panose="02020603050405020304" pitchFamily="18" charset="0"/>
              <a:cs typeface="Times New Roman" panose="02020603050405020304" pitchFamily="18" charset="0"/>
            </a:endParaRPr>
          </a:p>
        </p:txBody>
      </p:sp>
      <p:pic>
        <p:nvPicPr>
          <p:cNvPr id="6146" name="Picture 2" descr="Vai trò giao thông vận tải ảnh hưởng địa điểm sản xuấ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3"/>
            <a:ext cx="4682836" cy="22046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1 Ưu điểm các loại [PHƯƠNG TIỆN GIAO THÔNG] hiện n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55842"/>
            <a:ext cx="4682836" cy="228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20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0" y="651164"/>
            <a:ext cx="4461164"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800" dirty="0" err="1" smtClean="0">
                <a:latin typeface="Times New Roman" panose="02020603050405020304" pitchFamily="18" charset="0"/>
                <a:cs typeface="Times New Roman" panose="02020603050405020304" pitchFamily="18" charset="0"/>
              </a:rPr>
              <a:t>Đối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thường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những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ích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hằng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ngày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cuộc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sống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họ</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giảm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thiểu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hoạt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kiệm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smtClean="0">
                <a:latin typeface="Times New Roman" panose="02020603050405020304" pitchFamily="18" charset="0"/>
                <a:cs typeface="Times New Roman" panose="02020603050405020304" pitchFamily="18" charset="0"/>
              </a:rPr>
              <a:t>, chi </a:t>
            </a:r>
            <a:r>
              <a:rPr lang="en-US" sz="1800" dirty="0" err="1" smtClean="0">
                <a:latin typeface="Times New Roman" panose="02020603050405020304" pitchFamily="18" charset="0"/>
                <a:cs typeface="Times New Roman" panose="02020603050405020304" pitchFamily="18" charset="0"/>
              </a:rPr>
              <a:t>phí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đồng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giúp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a:t>
            </a:r>
            <a:r>
              <a:rPr lang="en-US" sz="1800" dirty="0" smtClean="0">
                <a:latin typeface="Times New Roman" panose="02020603050405020304" pitchFamily="18" charset="0"/>
                <a:cs typeface="Times New Roman" panose="02020603050405020304" pitchFamily="18" charset="0"/>
              </a:rPr>
              <a:t> con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những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trọng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những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minh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theo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dõi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sức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khỏe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mua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sắm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lịch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khóa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biểu</a:t>
            </a:r>
            <a:r>
              <a:rPr lang="en-US"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5122" name="Picture 2" descr="Ứng dụng IoT | 10 ứng dụng Internet of Things hàng đầu | ĐÀO TẠO CÁC KHÓA  HỌC NGẮN HẠN-DÀI HẠ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164" y="651163"/>
            <a:ext cx="4682836" cy="20920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hương hiệu smarthome nào đang dẫn đầu thị phần tại Việt Nam? - Nhịp sống  kinh tế Việt Nam &amp; Thế giớ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64" y="2743200"/>
            <a:ext cx="4682836"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95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0"/>
          <p:cNvSpPr/>
          <p:nvPr/>
        </p:nvSpPr>
        <p:spPr>
          <a:xfrm>
            <a:off x="862016" y="843350"/>
            <a:ext cx="1137000" cy="113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txBox="1">
            <a:spLocks noGrp="1"/>
          </p:cNvSpPr>
          <p:nvPr>
            <p:ph type="title" idx="2"/>
          </p:nvPr>
        </p:nvSpPr>
        <p:spPr>
          <a:xfrm>
            <a:off x="713225" y="953913"/>
            <a:ext cx="14346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grpSp>
        <p:nvGrpSpPr>
          <p:cNvPr id="1240" name="Google Shape;1240;p40"/>
          <p:cNvGrpSpPr/>
          <p:nvPr/>
        </p:nvGrpSpPr>
        <p:grpSpPr>
          <a:xfrm>
            <a:off x="5418665" y="2813677"/>
            <a:ext cx="2474309" cy="1729557"/>
            <a:chOff x="5684015" y="2953552"/>
            <a:chExt cx="2474309" cy="1729557"/>
          </a:xfrm>
        </p:grpSpPr>
        <p:sp>
          <p:nvSpPr>
            <p:cNvPr id="1241" name="Google Shape;1241;p40"/>
            <p:cNvSpPr/>
            <p:nvPr/>
          </p:nvSpPr>
          <p:spPr>
            <a:xfrm>
              <a:off x="5684015" y="3786978"/>
              <a:ext cx="2306989" cy="896132"/>
            </a:xfrm>
            <a:custGeom>
              <a:avLst/>
              <a:gdLst/>
              <a:ahLst/>
              <a:cxnLst/>
              <a:rect l="l" t="t" r="r" b="b"/>
              <a:pathLst>
                <a:path w="114434" h="44451" extrusionOk="0">
                  <a:moveTo>
                    <a:pt x="50145" y="0"/>
                  </a:moveTo>
                  <a:lnTo>
                    <a:pt x="1" y="14692"/>
                  </a:lnTo>
                  <a:cubicBezTo>
                    <a:pt x="1" y="14692"/>
                    <a:pt x="1" y="17633"/>
                    <a:pt x="1289" y="20939"/>
                  </a:cubicBezTo>
                  <a:cubicBezTo>
                    <a:pt x="1289" y="20939"/>
                    <a:pt x="57243" y="44451"/>
                    <a:pt x="61307" y="44451"/>
                  </a:cubicBezTo>
                  <a:cubicBezTo>
                    <a:pt x="61323" y="44451"/>
                    <a:pt x="61338" y="44450"/>
                    <a:pt x="61352" y="44450"/>
                  </a:cubicBezTo>
                  <a:cubicBezTo>
                    <a:pt x="65028" y="44267"/>
                    <a:pt x="110396" y="27918"/>
                    <a:pt x="112049" y="27365"/>
                  </a:cubicBezTo>
                  <a:cubicBezTo>
                    <a:pt x="112049" y="27365"/>
                    <a:pt x="114254" y="24428"/>
                    <a:pt x="114433" y="21857"/>
                  </a:cubicBezTo>
                  <a:lnTo>
                    <a:pt x="50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6787585" y="2953552"/>
              <a:ext cx="1370739" cy="1262903"/>
            </a:xfrm>
            <a:custGeom>
              <a:avLst/>
              <a:gdLst/>
              <a:ahLst/>
              <a:cxnLst/>
              <a:rect l="l" t="t" r="r" b="b"/>
              <a:pathLst>
                <a:path w="67993" h="62644" extrusionOk="0">
                  <a:moveTo>
                    <a:pt x="5095" y="1"/>
                  </a:moveTo>
                  <a:cubicBezTo>
                    <a:pt x="5041" y="1"/>
                    <a:pt x="4996" y="2"/>
                    <a:pt x="4960" y="5"/>
                  </a:cubicBezTo>
                  <a:cubicBezTo>
                    <a:pt x="2571" y="196"/>
                    <a:pt x="0" y="1297"/>
                    <a:pt x="0" y="1297"/>
                  </a:cubicBezTo>
                  <a:cubicBezTo>
                    <a:pt x="21" y="1301"/>
                    <a:pt x="41" y="1305"/>
                    <a:pt x="61" y="1309"/>
                  </a:cubicBezTo>
                  <a:cubicBezTo>
                    <a:pt x="39839" y="10014"/>
                    <a:pt x="62432" y="19746"/>
                    <a:pt x="63849" y="20367"/>
                  </a:cubicBezTo>
                  <a:cubicBezTo>
                    <a:pt x="63870" y="20380"/>
                    <a:pt x="63894" y="20384"/>
                    <a:pt x="63902" y="20392"/>
                  </a:cubicBezTo>
                  <a:cubicBezTo>
                    <a:pt x="63910" y="20392"/>
                    <a:pt x="63914" y="20396"/>
                    <a:pt x="63918" y="20396"/>
                  </a:cubicBezTo>
                  <a:cubicBezTo>
                    <a:pt x="64288" y="27195"/>
                    <a:pt x="59694" y="62644"/>
                    <a:pt x="59694" y="62644"/>
                  </a:cubicBezTo>
                  <a:cubicBezTo>
                    <a:pt x="59743" y="62615"/>
                    <a:pt x="59792" y="62595"/>
                    <a:pt x="59844" y="62563"/>
                  </a:cubicBezTo>
                  <a:cubicBezTo>
                    <a:pt x="62935" y="60958"/>
                    <a:pt x="63187" y="59890"/>
                    <a:pt x="63187" y="59890"/>
                  </a:cubicBezTo>
                  <a:cubicBezTo>
                    <a:pt x="67696" y="41237"/>
                    <a:pt x="67993" y="24027"/>
                    <a:pt x="67976" y="19177"/>
                  </a:cubicBezTo>
                  <a:cubicBezTo>
                    <a:pt x="67976" y="18848"/>
                    <a:pt x="67903" y="18519"/>
                    <a:pt x="67765" y="18219"/>
                  </a:cubicBezTo>
                  <a:cubicBezTo>
                    <a:pt x="67558" y="17756"/>
                    <a:pt x="67209" y="17370"/>
                    <a:pt x="66770" y="17118"/>
                  </a:cubicBezTo>
                  <a:cubicBezTo>
                    <a:pt x="46690" y="5480"/>
                    <a:pt x="8504" y="1"/>
                    <a:pt x="5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5684015" y="3772139"/>
              <a:ext cx="2306989" cy="799908"/>
            </a:xfrm>
            <a:custGeom>
              <a:avLst/>
              <a:gdLst/>
              <a:ahLst/>
              <a:cxnLst/>
              <a:rect l="l" t="t" r="r" b="b"/>
              <a:pathLst>
                <a:path w="114434" h="39678" extrusionOk="0">
                  <a:moveTo>
                    <a:pt x="50332" y="1"/>
                  </a:moveTo>
                  <a:cubicBezTo>
                    <a:pt x="33248" y="3120"/>
                    <a:pt x="1" y="15428"/>
                    <a:pt x="1" y="15428"/>
                  </a:cubicBezTo>
                  <a:cubicBezTo>
                    <a:pt x="30124" y="29389"/>
                    <a:pt x="60986" y="39674"/>
                    <a:pt x="60982" y="39678"/>
                  </a:cubicBezTo>
                  <a:cubicBezTo>
                    <a:pt x="78615" y="34901"/>
                    <a:pt x="114433" y="22593"/>
                    <a:pt x="114433" y="22593"/>
                  </a:cubicBezTo>
                  <a:cubicBezTo>
                    <a:pt x="98088" y="14510"/>
                    <a:pt x="50332" y="1"/>
                    <a:pt x="50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6232120" y="3868367"/>
              <a:ext cx="1347898" cy="507407"/>
            </a:xfrm>
            <a:custGeom>
              <a:avLst/>
              <a:gdLst/>
              <a:ahLst/>
              <a:cxnLst/>
              <a:rect l="l" t="t" r="r" b="b"/>
              <a:pathLst>
                <a:path w="66860" h="25169" extrusionOk="0">
                  <a:moveTo>
                    <a:pt x="22410" y="1"/>
                  </a:moveTo>
                  <a:cubicBezTo>
                    <a:pt x="12799" y="2019"/>
                    <a:pt x="0" y="7901"/>
                    <a:pt x="0" y="7901"/>
                  </a:cubicBezTo>
                  <a:cubicBezTo>
                    <a:pt x="19835" y="18738"/>
                    <a:pt x="41513" y="25168"/>
                    <a:pt x="41513" y="25168"/>
                  </a:cubicBezTo>
                  <a:cubicBezTo>
                    <a:pt x="52533" y="22410"/>
                    <a:pt x="66859" y="16715"/>
                    <a:pt x="66859" y="16715"/>
                  </a:cubicBezTo>
                  <a:cubicBezTo>
                    <a:pt x="48491" y="7718"/>
                    <a:pt x="22410" y="1"/>
                    <a:pt x="22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6309840" y="4205354"/>
              <a:ext cx="407413" cy="181480"/>
            </a:xfrm>
            <a:custGeom>
              <a:avLst/>
              <a:gdLst/>
              <a:ahLst/>
              <a:cxnLst/>
              <a:rect l="l" t="t" r="r" b="b"/>
              <a:pathLst>
                <a:path w="20209" h="9002" extrusionOk="0">
                  <a:moveTo>
                    <a:pt x="6796" y="0"/>
                  </a:moveTo>
                  <a:cubicBezTo>
                    <a:pt x="3493" y="370"/>
                    <a:pt x="0" y="2576"/>
                    <a:pt x="0" y="2576"/>
                  </a:cubicBezTo>
                  <a:cubicBezTo>
                    <a:pt x="5565" y="6077"/>
                    <a:pt x="14485" y="9002"/>
                    <a:pt x="14485" y="9002"/>
                  </a:cubicBezTo>
                  <a:cubicBezTo>
                    <a:pt x="18132" y="8084"/>
                    <a:pt x="20208" y="5882"/>
                    <a:pt x="20208" y="5882"/>
                  </a:cubicBezTo>
                  <a:cubicBezTo>
                    <a:pt x="17450" y="4229"/>
                    <a:pt x="6796" y="0"/>
                    <a:pt x="6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695048" y="2979681"/>
              <a:ext cx="1414466" cy="1247844"/>
            </a:xfrm>
            <a:custGeom>
              <a:avLst/>
              <a:gdLst/>
              <a:ahLst/>
              <a:cxnLst/>
              <a:rect l="l" t="t" r="r" b="b"/>
              <a:pathLst>
                <a:path w="70162" h="61897" extrusionOk="0">
                  <a:moveTo>
                    <a:pt x="4590" y="1"/>
                  </a:moveTo>
                  <a:cubicBezTo>
                    <a:pt x="4448" y="326"/>
                    <a:pt x="4302" y="671"/>
                    <a:pt x="4172" y="1053"/>
                  </a:cubicBezTo>
                  <a:cubicBezTo>
                    <a:pt x="512" y="11183"/>
                    <a:pt x="0" y="40039"/>
                    <a:pt x="0" y="40039"/>
                  </a:cubicBezTo>
                  <a:cubicBezTo>
                    <a:pt x="12673" y="45917"/>
                    <a:pt x="64284" y="61896"/>
                    <a:pt x="64284" y="61896"/>
                  </a:cubicBezTo>
                  <a:cubicBezTo>
                    <a:pt x="64333" y="61689"/>
                    <a:pt x="64382" y="61478"/>
                    <a:pt x="64434" y="61262"/>
                  </a:cubicBezTo>
                  <a:cubicBezTo>
                    <a:pt x="68354" y="44645"/>
                    <a:pt x="70003" y="20424"/>
                    <a:pt x="70154" y="18166"/>
                  </a:cubicBezTo>
                  <a:cubicBezTo>
                    <a:pt x="70158" y="18056"/>
                    <a:pt x="70162" y="17995"/>
                    <a:pt x="70162" y="17995"/>
                  </a:cubicBezTo>
                  <a:cubicBezTo>
                    <a:pt x="43077" y="6163"/>
                    <a:pt x="6357" y="281"/>
                    <a:pt x="4651" y="9"/>
                  </a:cubicBezTo>
                  <a:cubicBezTo>
                    <a:pt x="4631" y="9"/>
                    <a:pt x="4611" y="5"/>
                    <a:pt x="4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759320" y="3072219"/>
              <a:ext cx="1247259" cy="1049832"/>
            </a:xfrm>
            <a:custGeom>
              <a:avLst/>
              <a:gdLst/>
              <a:ahLst/>
              <a:cxnLst/>
              <a:rect l="l" t="t" r="r" b="b"/>
              <a:pathLst>
                <a:path w="61868" h="52075" extrusionOk="0">
                  <a:moveTo>
                    <a:pt x="2873" y="1"/>
                  </a:moveTo>
                  <a:cubicBezTo>
                    <a:pt x="2873" y="1"/>
                    <a:pt x="1942" y="4237"/>
                    <a:pt x="1146" y="11248"/>
                  </a:cubicBezTo>
                  <a:cubicBezTo>
                    <a:pt x="846" y="13872"/>
                    <a:pt x="565" y="16886"/>
                    <a:pt x="358" y="20213"/>
                  </a:cubicBezTo>
                  <a:cubicBezTo>
                    <a:pt x="135" y="23795"/>
                    <a:pt x="1" y="27748"/>
                    <a:pt x="21" y="31960"/>
                  </a:cubicBezTo>
                  <a:lnTo>
                    <a:pt x="2353" y="32801"/>
                  </a:lnTo>
                  <a:lnTo>
                    <a:pt x="2357" y="32801"/>
                  </a:lnTo>
                  <a:cubicBezTo>
                    <a:pt x="5927" y="34068"/>
                    <a:pt x="13202" y="36663"/>
                    <a:pt x="21423" y="39568"/>
                  </a:cubicBezTo>
                  <a:lnTo>
                    <a:pt x="21427" y="39568"/>
                  </a:lnTo>
                  <a:cubicBezTo>
                    <a:pt x="35283" y="44454"/>
                    <a:pt x="51806" y="50230"/>
                    <a:pt x="57794" y="52074"/>
                  </a:cubicBezTo>
                  <a:cubicBezTo>
                    <a:pt x="57794" y="52074"/>
                    <a:pt x="61348" y="32593"/>
                    <a:pt x="61803" y="20371"/>
                  </a:cubicBezTo>
                  <a:lnTo>
                    <a:pt x="61803" y="20367"/>
                  </a:lnTo>
                  <a:cubicBezTo>
                    <a:pt x="61860" y="18986"/>
                    <a:pt x="61868" y="17690"/>
                    <a:pt x="61831" y="16533"/>
                  </a:cubicBezTo>
                  <a:cubicBezTo>
                    <a:pt x="61831" y="16533"/>
                    <a:pt x="57164" y="14725"/>
                    <a:pt x="50072" y="12280"/>
                  </a:cubicBezTo>
                  <a:cubicBezTo>
                    <a:pt x="45421" y="10679"/>
                    <a:pt x="39726" y="8807"/>
                    <a:pt x="33621" y="6987"/>
                  </a:cubicBezTo>
                  <a:cubicBezTo>
                    <a:pt x="29348" y="5720"/>
                    <a:pt x="24880" y="4481"/>
                    <a:pt x="20428" y="3388"/>
                  </a:cubicBezTo>
                  <a:cubicBezTo>
                    <a:pt x="14360" y="1898"/>
                    <a:pt x="8320" y="667"/>
                    <a:pt x="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766537" y="3140523"/>
              <a:ext cx="670522" cy="339192"/>
            </a:xfrm>
            <a:custGeom>
              <a:avLst/>
              <a:gdLst/>
              <a:ahLst/>
              <a:cxnLst/>
              <a:rect l="l" t="t" r="r" b="b"/>
              <a:pathLst>
                <a:path w="33260" h="16825" extrusionOk="0">
                  <a:moveTo>
                    <a:pt x="20066" y="0"/>
                  </a:moveTo>
                  <a:lnTo>
                    <a:pt x="788" y="7860"/>
                  </a:lnTo>
                  <a:cubicBezTo>
                    <a:pt x="488" y="10484"/>
                    <a:pt x="207" y="13498"/>
                    <a:pt x="0" y="16825"/>
                  </a:cubicBezTo>
                  <a:lnTo>
                    <a:pt x="33259" y="3599"/>
                  </a:lnTo>
                  <a:cubicBezTo>
                    <a:pt x="28990" y="2332"/>
                    <a:pt x="24518" y="1093"/>
                    <a:pt x="2006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806818" y="3319692"/>
              <a:ext cx="1199762" cy="550146"/>
            </a:xfrm>
            <a:custGeom>
              <a:avLst/>
              <a:gdLst/>
              <a:ahLst/>
              <a:cxnLst/>
              <a:rect l="l" t="t" r="r" b="b"/>
              <a:pathLst>
                <a:path w="59512" h="27289" extrusionOk="0">
                  <a:moveTo>
                    <a:pt x="47716" y="1"/>
                  </a:moveTo>
                  <a:lnTo>
                    <a:pt x="1" y="20522"/>
                  </a:lnTo>
                  <a:cubicBezTo>
                    <a:pt x="3571" y="21789"/>
                    <a:pt x="10846" y="24384"/>
                    <a:pt x="19067" y="27289"/>
                  </a:cubicBezTo>
                  <a:lnTo>
                    <a:pt x="19071" y="27289"/>
                  </a:lnTo>
                  <a:lnTo>
                    <a:pt x="59447" y="8096"/>
                  </a:lnTo>
                  <a:lnTo>
                    <a:pt x="59447" y="8092"/>
                  </a:lnTo>
                  <a:cubicBezTo>
                    <a:pt x="59504" y="6711"/>
                    <a:pt x="59512" y="5415"/>
                    <a:pt x="59475" y="4258"/>
                  </a:cubicBezTo>
                  <a:cubicBezTo>
                    <a:pt x="59475" y="4258"/>
                    <a:pt x="54808" y="2450"/>
                    <a:pt x="47716"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40"/>
          <p:cNvGrpSpPr/>
          <p:nvPr/>
        </p:nvGrpSpPr>
        <p:grpSpPr>
          <a:xfrm>
            <a:off x="8285138" y="3510777"/>
            <a:ext cx="557586" cy="335343"/>
            <a:chOff x="8351038" y="3222477"/>
            <a:chExt cx="557586" cy="335343"/>
          </a:xfrm>
        </p:grpSpPr>
        <p:sp>
          <p:nvSpPr>
            <p:cNvPr id="1251" name="Google Shape;1251;p40"/>
            <p:cNvSpPr/>
            <p:nvPr/>
          </p:nvSpPr>
          <p:spPr>
            <a:xfrm>
              <a:off x="8352349" y="3390537"/>
              <a:ext cx="25402" cy="37195"/>
            </a:xfrm>
            <a:custGeom>
              <a:avLst/>
              <a:gdLst/>
              <a:ahLst/>
              <a:cxnLst/>
              <a:rect l="l" t="t" r="r" b="b"/>
              <a:pathLst>
                <a:path w="1260" h="1845" extrusionOk="0">
                  <a:moveTo>
                    <a:pt x="536" y="0"/>
                  </a:moveTo>
                  <a:lnTo>
                    <a:pt x="0" y="1844"/>
                  </a:lnTo>
                  <a:lnTo>
                    <a:pt x="1259" y="1690"/>
                  </a:ln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8351038" y="3252294"/>
              <a:ext cx="549158" cy="305525"/>
            </a:xfrm>
            <a:custGeom>
              <a:avLst/>
              <a:gdLst/>
              <a:ahLst/>
              <a:cxnLst/>
              <a:rect l="l" t="t" r="r" b="b"/>
              <a:pathLst>
                <a:path w="27240" h="15155" extrusionOk="0">
                  <a:moveTo>
                    <a:pt x="19458" y="0"/>
                  </a:moveTo>
                  <a:cubicBezTo>
                    <a:pt x="19375" y="0"/>
                    <a:pt x="19291" y="13"/>
                    <a:pt x="19209" y="37"/>
                  </a:cubicBezTo>
                  <a:cubicBezTo>
                    <a:pt x="13945" y="1613"/>
                    <a:pt x="3668" y="6447"/>
                    <a:pt x="646" y="7885"/>
                  </a:cubicBezTo>
                  <a:cubicBezTo>
                    <a:pt x="167" y="8112"/>
                    <a:pt x="0" y="8710"/>
                    <a:pt x="293" y="9152"/>
                  </a:cubicBezTo>
                  <a:cubicBezTo>
                    <a:pt x="1723" y="11358"/>
                    <a:pt x="4290" y="13925"/>
                    <a:pt x="5305" y="14912"/>
                  </a:cubicBezTo>
                  <a:cubicBezTo>
                    <a:pt x="5472" y="15071"/>
                    <a:pt x="5690" y="15155"/>
                    <a:pt x="5912" y="15155"/>
                  </a:cubicBezTo>
                  <a:cubicBezTo>
                    <a:pt x="6037" y="15155"/>
                    <a:pt x="6162" y="15128"/>
                    <a:pt x="6280" y="15075"/>
                  </a:cubicBezTo>
                  <a:cubicBezTo>
                    <a:pt x="7799" y="14364"/>
                    <a:pt x="9538" y="13511"/>
                    <a:pt x="10253" y="13157"/>
                  </a:cubicBezTo>
                  <a:cubicBezTo>
                    <a:pt x="10374" y="13098"/>
                    <a:pt x="10505" y="13068"/>
                    <a:pt x="10636" y="13068"/>
                  </a:cubicBezTo>
                  <a:cubicBezTo>
                    <a:pt x="10737" y="13068"/>
                    <a:pt x="10838" y="13085"/>
                    <a:pt x="10935" y="13121"/>
                  </a:cubicBezTo>
                  <a:cubicBezTo>
                    <a:pt x="11634" y="13377"/>
                    <a:pt x="12214" y="13604"/>
                    <a:pt x="12556" y="13738"/>
                  </a:cubicBezTo>
                  <a:cubicBezTo>
                    <a:pt x="12657" y="13780"/>
                    <a:pt x="12765" y="13800"/>
                    <a:pt x="12873" y="13800"/>
                  </a:cubicBezTo>
                  <a:cubicBezTo>
                    <a:pt x="12986" y="13800"/>
                    <a:pt x="13099" y="13778"/>
                    <a:pt x="13206" y="13734"/>
                  </a:cubicBezTo>
                  <a:cubicBezTo>
                    <a:pt x="13660" y="13543"/>
                    <a:pt x="14436" y="13226"/>
                    <a:pt x="14932" y="13023"/>
                  </a:cubicBezTo>
                  <a:cubicBezTo>
                    <a:pt x="15224" y="12905"/>
                    <a:pt x="15427" y="12637"/>
                    <a:pt x="15464" y="12325"/>
                  </a:cubicBezTo>
                  <a:cubicBezTo>
                    <a:pt x="15505" y="12024"/>
                    <a:pt x="15541" y="11683"/>
                    <a:pt x="15566" y="11415"/>
                  </a:cubicBezTo>
                  <a:cubicBezTo>
                    <a:pt x="15598" y="11122"/>
                    <a:pt x="15773" y="10866"/>
                    <a:pt x="16037" y="10732"/>
                  </a:cubicBezTo>
                  <a:cubicBezTo>
                    <a:pt x="16419" y="10541"/>
                    <a:pt x="16959" y="10273"/>
                    <a:pt x="17332" y="10091"/>
                  </a:cubicBezTo>
                  <a:cubicBezTo>
                    <a:pt x="17452" y="10032"/>
                    <a:pt x="17582" y="10003"/>
                    <a:pt x="17711" y="10003"/>
                  </a:cubicBezTo>
                  <a:cubicBezTo>
                    <a:pt x="17877" y="10003"/>
                    <a:pt x="18042" y="10050"/>
                    <a:pt x="18185" y="10143"/>
                  </a:cubicBezTo>
                  <a:cubicBezTo>
                    <a:pt x="18612" y="10416"/>
                    <a:pt x="19172" y="10822"/>
                    <a:pt x="19538" y="11086"/>
                  </a:cubicBezTo>
                  <a:cubicBezTo>
                    <a:pt x="19689" y="11198"/>
                    <a:pt x="19869" y="11256"/>
                    <a:pt x="20050" y="11256"/>
                  </a:cubicBezTo>
                  <a:cubicBezTo>
                    <a:pt x="20157" y="11256"/>
                    <a:pt x="20264" y="11236"/>
                    <a:pt x="20367" y="11195"/>
                  </a:cubicBezTo>
                  <a:cubicBezTo>
                    <a:pt x="22962" y="10168"/>
                    <a:pt x="25403" y="8807"/>
                    <a:pt x="26671" y="8064"/>
                  </a:cubicBezTo>
                  <a:cubicBezTo>
                    <a:pt x="27142" y="7779"/>
                    <a:pt x="27239" y="7138"/>
                    <a:pt x="26874" y="6727"/>
                  </a:cubicBezTo>
                  <a:cubicBezTo>
                    <a:pt x="23259" y="2694"/>
                    <a:pt x="20822" y="789"/>
                    <a:pt x="19956" y="163"/>
                  </a:cubicBezTo>
                  <a:cubicBezTo>
                    <a:pt x="19810" y="56"/>
                    <a:pt x="19636" y="0"/>
                    <a:pt x="19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8359465" y="3222477"/>
              <a:ext cx="549158" cy="305525"/>
            </a:xfrm>
            <a:custGeom>
              <a:avLst/>
              <a:gdLst/>
              <a:ahLst/>
              <a:cxnLst/>
              <a:rect l="l" t="t" r="r" b="b"/>
              <a:pathLst>
                <a:path w="27240" h="15155" extrusionOk="0">
                  <a:moveTo>
                    <a:pt x="19459" y="1"/>
                  </a:moveTo>
                  <a:cubicBezTo>
                    <a:pt x="19375" y="1"/>
                    <a:pt x="19291" y="13"/>
                    <a:pt x="19209" y="38"/>
                  </a:cubicBezTo>
                  <a:cubicBezTo>
                    <a:pt x="13945" y="1614"/>
                    <a:pt x="3669" y="6448"/>
                    <a:pt x="646" y="7885"/>
                  </a:cubicBezTo>
                  <a:cubicBezTo>
                    <a:pt x="171" y="8113"/>
                    <a:pt x="1" y="8710"/>
                    <a:pt x="293" y="9153"/>
                  </a:cubicBezTo>
                  <a:cubicBezTo>
                    <a:pt x="1723" y="11358"/>
                    <a:pt x="4290" y="13925"/>
                    <a:pt x="5305" y="14908"/>
                  </a:cubicBezTo>
                  <a:cubicBezTo>
                    <a:pt x="5473" y="15070"/>
                    <a:pt x="5692" y="15155"/>
                    <a:pt x="5914" y="15155"/>
                  </a:cubicBezTo>
                  <a:cubicBezTo>
                    <a:pt x="6038" y="15155"/>
                    <a:pt x="6163" y="15129"/>
                    <a:pt x="6280" y="15075"/>
                  </a:cubicBezTo>
                  <a:cubicBezTo>
                    <a:pt x="7800" y="14364"/>
                    <a:pt x="9538" y="13511"/>
                    <a:pt x="10253" y="13158"/>
                  </a:cubicBezTo>
                  <a:cubicBezTo>
                    <a:pt x="10372" y="13098"/>
                    <a:pt x="10503" y="13068"/>
                    <a:pt x="10635" y="13068"/>
                  </a:cubicBezTo>
                  <a:cubicBezTo>
                    <a:pt x="10736" y="13068"/>
                    <a:pt x="10838" y="13086"/>
                    <a:pt x="10935" y="13121"/>
                  </a:cubicBezTo>
                  <a:cubicBezTo>
                    <a:pt x="11634" y="13377"/>
                    <a:pt x="12215" y="13605"/>
                    <a:pt x="12556" y="13739"/>
                  </a:cubicBezTo>
                  <a:cubicBezTo>
                    <a:pt x="12658" y="13779"/>
                    <a:pt x="12768" y="13799"/>
                    <a:pt x="12877" y="13799"/>
                  </a:cubicBezTo>
                  <a:cubicBezTo>
                    <a:pt x="12989" y="13799"/>
                    <a:pt x="13101" y="13778"/>
                    <a:pt x="13206" y="13735"/>
                  </a:cubicBezTo>
                  <a:cubicBezTo>
                    <a:pt x="13661" y="13544"/>
                    <a:pt x="14437" y="13227"/>
                    <a:pt x="14932" y="13024"/>
                  </a:cubicBezTo>
                  <a:cubicBezTo>
                    <a:pt x="15225" y="12906"/>
                    <a:pt x="15428" y="12638"/>
                    <a:pt x="15464" y="12325"/>
                  </a:cubicBezTo>
                  <a:cubicBezTo>
                    <a:pt x="15501" y="12029"/>
                    <a:pt x="15537" y="11683"/>
                    <a:pt x="15566" y="11419"/>
                  </a:cubicBezTo>
                  <a:cubicBezTo>
                    <a:pt x="15594" y="11123"/>
                    <a:pt x="15773" y="10867"/>
                    <a:pt x="16037" y="10733"/>
                  </a:cubicBezTo>
                  <a:cubicBezTo>
                    <a:pt x="16415" y="10542"/>
                    <a:pt x="16955" y="10274"/>
                    <a:pt x="17329" y="10091"/>
                  </a:cubicBezTo>
                  <a:cubicBezTo>
                    <a:pt x="17450" y="10032"/>
                    <a:pt x="17581" y="10003"/>
                    <a:pt x="17711" y="10003"/>
                  </a:cubicBezTo>
                  <a:cubicBezTo>
                    <a:pt x="17877" y="10003"/>
                    <a:pt x="18042" y="10050"/>
                    <a:pt x="18186" y="10144"/>
                  </a:cubicBezTo>
                  <a:cubicBezTo>
                    <a:pt x="18612" y="10420"/>
                    <a:pt x="19173" y="10822"/>
                    <a:pt x="19538" y="11090"/>
                  </a:cubicBezTo>
                  <a:cubicBezTo>
                    <a:pt x="19689" y="11200"/>
                    <a:pt x="19868" y="11257"/>
                    <a:pt x="20049" y="11257"/>
                  </a:cubicBezTo>
                  <a:cubicBezTo>
                    <a:pt x="20156" y="11257"/>
                    <a:pt x="20264" y="11237"/>
                    <a:pt x="20367" y="11196"/>
                  </a:cubicBezTo>
                  <a:cubicBezTo>
                    <a:pt x="22963" y="10172"/>
                    <a:pt x="25404" y="8812"/>
                    <a:pt x="26671" y="8064"/>
                  </a:cubicBezTo>
                  <a:cubicBezTo>
                    <a:pt x="27142" y="7784"/>
                    <a:pt x="27240" y="7138"/>
                    <a:pt x="26874" y="6728"/>
                  </a:cubicBezTo>
                  <a:cubicBezTo>
                    <a:pt x="23255" y="2698"/>
                    <a:pt x="20822" y="789"/>
                    <a:pt x="19957" y="164"/>
                  </a:cubicBezTo>
                  <a:cubicBezTo>
                    <a:pt x="19810" y="56"/>
                    <a:pt x="19636" y="1"/>
                    <a:pt x="19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8393698" y="3358017"/>
              <a:ext cx="109267" cy="58666"/>
            </a:xfrm>
            <a:custGeom>
              <a:avLst/>
              <a:gdLst/>
              <a:ahLst/>
              <a:cxnLst/>
              <a:rect l="l" t="t" r="r" b="b"/>
              <a:pathLst>
                <a:path w="5420" h="2910" extrusionOk="0">
                  <a:moveTo>
                    <a:pt x="4802" y="1"/>
                  </a:moveTo>
                  <a:lnTo>
                    <a:pt x="1" y="2194"/>
                  </a:lnTo>
                  <a:lnTo>
                    <a:pt x="622" y="2909"/>
                  </a:lnTo>
                  <a:lnTo>
                    <a:pt x="5419" y="756"/>
                  </a:lnTo>
                  <a:lnTo>
                    <a:pt x="4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8415149" y="3387916"/>
              <a:ext cx="109267" cy="58645"/>
            </a:xfrm>
            <a:custGeom>
              <a:avLst/>
              <a:gdLst/>
              <a:ahLst/>
              <a:cxnLst/>
              <a:rect l="l" t="t" r="r" b="b"/>
              <a:pathLst>
                <a:path w="5420" h="2909" extrusionOk="0">
                  <a:moveTo>
                    <a:pt x="4802" y="0"/>
                  </a:moveTo>
                  <a:lnTo>
                    <a:pt x="1" y="2194"/>
                  </a:lnTo>
                  <a:lnTo>
                    <a:pt x="622" y="2909"/>
                  </a:lnTo>
                  <a:lnTo>
                    <a:pt x="5419" y="756"/>
                  </a:lnTo>
                  <a:lnTo>
                    <a:pt x="4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8441277" y="3417068"/>
              <a:ext cx="109166" cy="58726"/>
            </a:xfrm>
            <a:custGeom>
              <a:avLst/>
              <a:gdLst/>
              <a:ahLst/>
              <a:cxnLst/>
              <a:rect l="l" t="t" r="r" b="b"/>
              <a:pathLst>
                <a:path w="5415" h="2913" extrusionOk="0">
                  <a:moveTo>
                    <a:pt x="4798" y="0"/>
                  </a:moveTo>
                  <a:lnTo>
                    <a:pt x="0" y="2198"/>
                  </a:lnTo>
                  <a:lnTo>
                    <a:pt x="622" y="2913"/>
                  </a:lnTo>
                  <a:lnTo>
                    <a:pt x="5415" y="760"/>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0"/>
          <p:cNvGrpSpPr/>
          <p:nvPr/>
        </p:nvGrpSpPr>
        <p:grpSpPr>
          <a:xfrm>
            <a:off x="6511773" y="2350561"/>
            <a:ext cx="288107" cy="242774"/>
            <a:chOff x="7220211" y="1901524"/>
            <a:chExt cx="288107" cy="242774"/>
          </a:xfrm>
        </p:grpSpPr>
        <p:sp>
          <p:nvSpPr>
            <p:cNvPr id="1258" name="Google Shape;1258;p40"/>
            <p:cNvSpPr/>
            <p:nvPr/>
          </p:nvSpPr>
          <p:spPr>
            <a:xfrm>
              <a:off x="7311518" y="2086398"/>
              <a:ext cx="64290" cy="57900"/>
            </a:xfrm>
            <a:custGeom>
              <a:avLst/>
              <a:gdLst/>
              <a:ahLst/>
              <a:cxnLst/>
              <a:rect l="l" t="t" r="r" b="b"/>
              <a:pathLst>
                <a:path w="3189" h="2872" extrusionOk="0">
                  <a:moveTo>
                    <a:pt x="1596" y="0"/>
                  </a:moveTo>
                  <a:cubicBezTo>
                    <a:pt x="1205" y="0"/>
                    <a:pt x="815" y="159"/>
                    <a:pt x="532" y="473"/>
                  </a:cubicBezTo>
                  <a:cubicBezTo>
                    <a:pt x="0" y="1057"/>
                    <a:pt x="45" y="1963"/>
                    <a:pt x="630" y="2499"/>
                  </a:cubicBezTo>
                  <a:cubicBezTo>
                    <a:pt x="904" y="2749"/>
                    <a:pt x="1249" y="2871"/>
                    <a:pt x="1593" y="2871"/>
                  </a:cubicBezTo>
                  <a:cubicBezTo>
                    <a:pt x="1984" y="2871"/>
                    <a:pt x="2374" y="2713"/>
                    <a:pt x="2657" y="2402"/>
                  </a:cubicBezTo>
                  <a:cubicBezTo>
                    <a:pt x="3189" y="1813"/>
                    <a:pt x="3144" y="907"/>
                    <a:pt x="2559" y="375"/>
                  </a:cubicBezTo>
                  <a:cubicBezTo>
                    <a:pt x="2285" y="124"/>
                    <a:pt x="1940" y="0"/>
                    <a:pt x="1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7273112" y="2029585"/>
              <a:ext cx="151099" cy="64149"/>
            </a:xfrm>
            <a:custGeom>
              <a:avLst/>
              <a:gdLst/>
              <a:ahLst/>
              <a:cxnLst/>
              <a:rect l="l" t="t" r="r" b="b"/>
              <a:pathLst>
                <a:path w="7495" h="3182" extrusionOk="0">
                  <a:moveTo>
                    <a:pt x="3479" y="1"/>
                  </a:moveTo>
                  <a:cubicBezTo>
                    <a:pt x="1063" y="1"/>
                    <a:pt x="198" y="1554"/>
                    <a:pt x="163" y="1621"/>
                  </a:cubicBezTo>
                  <a:cubicBezTo>
                    <a:pt x="0" y="1922"/>
                    <a:pt x="110" y="2299"/>
                    <a:pt x="407" y="2462"/>
                  </a:cubicBezTo>
                  <a:cubicBezTo>
                    <a:pt x="503" y="2515"/>
                    <a:pt x="608" y="2541"/>
                    <a:pt x="712" y="2541"/>
                  </a:cubicBezTo>
                  <a:cubicBezTo>
                    <a:pt x="931" y="2541"/>
                    <a:pt x="1144" y="2428"/>
                    <a:pt x="1260" y="2226"/>
                  </a:cubicBezTo>
                  <a:cubicBezTo>
                    <a:pt x="1287" y="2187"/>
                    <a:pt x="1848" y="1257"/>
                    <a:pt x="3484" y="1257"/>
                  </a:cubicBezTo>
                  <a:cubicBezTo>
                    <a:pt x="3537" y="1257"/>
                    <a:pt x="3592" y="1258"/>
                    <a:pt x="3648" y="1260"/>
                  </a:cubicBezTo>
                  <a:cubicBezTo>
                    <a:pt x="5581" y="1325"/>
                    <a:pt x="6183" y="2726"/>
                    <a:pt x="6203" y="2783"/>
                  </a:cubicBezTo>
                  <a:cubicBezTo>
                    <a:pt x="6297" y="3027"/>
                    <a:pt x="6532" y="3181"/>
                    <a:pt x="6787" y="3181"/>
                  </a:cubicBezTo>
                  <a:cubicBezTo>
                    <a:pt x="6829" y="3181"/>
                    <a:pt x="6871" y="3177"/>
                    <a:pt x="6914" y="3169"/>
                  </a:cubicBezTo>
                  <a:cubicBezTo>
                    <a:pt x="6946" y="3161"/>
                    <a:pt x="6983" y="3148"/>
                    <a:pt x="7015" y="3136"/>
                  </a:cubicBezTo>
                  <a:cubicBezTo>
                    <a:pt x="7336" y="3010"/>
                    <a:pt x="7495" y="2649"/>
                    <a:pt x="7369" y="2324"/>
                  </a:cubicBezTo>
                  <a:cubicBezTo>
                    <a:pt x="7336" y="2234"/>
                    <a:pt x="6471" y="102"/>
                    <a:pt x="3689" y="4"/>
                  </a:cubicBezTo>
                  <a:cubicBezTo>
                    <a:pt x="3617" y="2"/>
                    <a:pt x="3547" y="1"/>
                    <a:pt x="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7247387" y="1966643"/>
              <a:ext cx="225469" cy="87615"/>
            </a:xfrm>
            <a:custGeom>
              <a:avLst/>
              <a:gdLst/>
              <a:ahLst/>
              <a:cxnLst/>
              <a:rect l="l" t="t" r="r" b="b"/>
              <a:pathLst>
                <a:path w="11184" h="4346" extrusionOk="0">
                  <a:moveTo>
                    <a:pt x="5159" y="1"/>
                  </a:moveTo>
                  <a:cubicBezTo>
                    <a:pt x="1509" y="1"/>
                    <a:pt x="223" y="2305"/>
                    <a:pt x="167" y="2403"/>
                  </a:cubicBezTo>
                  <a:cubicBezTo>
                    <a:pt x="1" y="2708"/>
                    <a:pt x="115" y="3090"/>
                    <a:pt x="419" y="3256"/>
                  </a:cubicBezTo>
                  <a:cubicBezTo>
                    <a:pt x="515" y="3308"/>
                    <a:pt x="617" y="3333"/>
                    <a:pt x="718" y="3333"/>
                  </a:cubicBezTo>
                  <a:cubicBezTo>
                    <a:pt x="939" y="3333"/>
                    <a:pt x="1154" y="3214"/>
                    <a:pt x="1268" y="3005"/>
                  </a:cubicBezTo>
                  <a:cubicBezTo>
                    <a:pt x="1312" y="2934"/>
                    <a:pt x="2292" y="1253"/>
                    <a:pt x="5169" y="1253"/>
                  </a:cubicBezTo>
                  <a:cubicBezTo>
                    <a:pt x="5258" y="1253"/>
                    <a:pt x="5348" y="1255"/>
                    <a:pt x="5440" y="1258"/>
                  </a:cubicBezTo>
                  <a:cubicBezTo>
                    <a:pt x="8815" y="1376"/>
                    <a:pt x="9847" y="3845"/>
                    <a:pt x="9888" y="3947"/>
                  </a:cubicBezTo>
                  <a:cubicBezTo>
                    <a:pt x="9982" y="4191"/>
                    <a:pt x="10217" y="4346"/>
                    <a:pt x="10472" y="4346"/>
                  </a:cubicBezTo>
                  <a:cubicBezTo>
                    <a:pt x="10514" y="4346"/>
                    <a:pt x="10556" y="4341"/>
                    <a:pt x="10598" y="4333"/>
                  </a:cubicBezTo>
                  <a:cubicBezTo>
                    <a:pt x="10635" y="4325"/>
                    <a:pt x="10667" y="4317"/>
                    <a:pt x="10700" y="4304"/>
                  </a:cubicBezTo>
                  <a:cubicBezTo>
                    <a:pt x="11025" y="4174"/>
                    <a:pt x="11183" y="3813"/>
                    <a:pt x="11057" y="3492"/>
                  </a:cubicBezTo>
                  <a:cubicBezTo>
                    <a:pt x="11005" y="3358"/>
                    <a:pt x="9705" y="153"/>
                    <a:pt x="5484" y="7"/>
                  </a:cubicBezTo>
                  <a:cubicBezTo>
                    <a:pt x="5374" y="3"/>
                    <a:pt x="5266" y="1"/>
                    <a:pt x="5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7220211" y="1901524"/>
              <a:ext cx="288107" cy="107533"/>
            </a:xfrm>
            <a:custGeom>
              <a:avLst/>
              <a:gdLst/>
              <a:ahLst/>
              <a:cxnLst/>
              <a:rect l="l" t="t" r="r" b="b"/>
              <a:pathLst>
                <a:path w="14291" h="5334" extrusionOk="0">
                  <a:moveTo>
                    <a:pt x="6590" y="1"/>
                  </a:moveTo>
                  <a:cubicBezTo>
                    <a:pt x="1881" y="1"/>
                    <a:pt x="238" y="2940"/>
                    <a:pt x="167" y="3070"/>
                  </a:cubicBezTo>
                  <a:cubicBezTo>
                    <a:pt x="0" y="3371"/>
                    <a:pt x="114" y="3753"/>
                    <a:pt x="419" y="3919"/>
                  </a:cubicBezTo>
                  <a:cubicBezTo>
                    <a:pt x="514" y="3971"/>
                    <a:pt x="617" y="3996"/>
                    <a:pt x="718" y="3996"/>
                  </a:cubicBezTo>
                  <a:cubicBezTo>
                    <a:pt x="941" y="3996"/>
                    <a:pt x="1156" y="3877"/>
                    <a:pt x="1268" y="3667"/>
                  </a:cubicBezTo>
                  <a:cubicBezTo>
                    <a:pt x="1327" y="3569"/>
                    <a:pt x="2665" y="1256"/>
                    <a:pt x="6592" y="1256"/>
                  </a:cubicBezTo>
                  <a:cubicBezTo>
                    <a:pt x="6709" y="1256"/>
                    <a:pt x="6828" y="1259"/>
                    <a:pt x="6950" y="1263"/>
                  </a:cubicBezTo>
                  <a:cubicBezTo>
                    <a:pt x="11540" y="1425"/>
                    <a:pt x="12938" y="4793"/>
                    <a:pt x="12994" y="4935"/>
                  </a:cubicBezTo>
                  <a:cubicBezTo>
                    <a:pt x="13089" y="5179"/>
                    <a:pt x="13324" y="5333"/>
                    <a:pt x="13579" y="5333"/>
                  </a:cubicBezTo>
                  <a:cubicBezTo>
                    <a:pt x="13621" y="5333"/>
                    <a:pt x="13663" y="5329"/>
                    <a:pt x="13705" y="5321"/>
                  </a:cubicBezTo>
                  <a:cubicBezTo>
                    <a:pt x="13742" y="5313"/>
                    <a:pt x="13774" y="5304"/>
                    <a:pt x="13807" y="5288"/>
                  </a:cubicBezTo>
                  <a:cubicBezTo>
                    <a:pt x="14132" y="5162"/>
                    <a:pt x="14290" y="4801"/>
                    <a:pt x="14164" y="4476"/>
                  </a:cubicBezTo>
                  <a:cubicBezTo>
                    <a:pt x="14095" y="4305"/>
                    <a:pt x="12434" y="199"/>
                    <a:pt x="6995" y="8"/>
                  </a:cubicBezTo>
                  <a:cubicBezTo>
                    <a:pt x="6858" y="3"/>
                    <a:pt x="6723"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8162768" y="2454604"/>
            <a:ext cx="310867" cy="281413"/>
          </a:xfrm>
          <a:custGeom>
            <a:avLst/>
            <a:gdLst/>
            <a:ahLst/>
            <a:cxnLst/>
            <a:rect l="l" t="t" r="r" b="b"/>
            <a:pathLst>
              <a:path w="15420" h="13959" extrusionOk="0">
                <a:moveTo>
                  <a:pt x="7231" y="2778"/>
                </a:moveTo>
                <a:cubicBezTo>
                  <a:pt x="9563" y="5045"/>
                  <a:pt x="11061" y="8505"/>
                  <a:pt x="11061" y="8505"/>
                </a:cubicBezTo>
                <a:cubicBezTo>
                  <a:pt x="9110" y="9256"/>
                  <a:pt x="4543" y="10163"/>
                  <a:pt x="4384" y="10194"/>
                </a:cubicBezTo>
                <a:lnTo>
                  <a:pt x="4384" y="10194"/>
                </a:lnTo>
                <a:cubicBezTo>
                  <a:pt x="5180" y="7286"/>
                  <a:pt x="7231" y="2778"/>
                  <a:pt x="7231" y="2778"/>
                </a:cubicBezTo>
                <a:close/>
                <a:moveTo>
                  <a:pt x="7522" y="0"/>
                </a:moveTo>
                <a:cubicBezTo>
                  <a:pt x="5645" y="0"/>
                  <a:pt x="3806" y="759"/>
                  <a:pt x="2462" y="2173"/>
                </a:cubicBezTo>
                <a:cubicBezTo>
                  <a:pt x="521" y="4220"/>
                  <a:pt x="1" y="7238"/>
                  <a:pt x="1146" y="9817"/>
                </a:cubicBezTo>
                <a:cubicBezTo>
                  <a:pt x="2271" y="12341"/>
                  <a:pt x="4772" y="13959"/>
                  <a:pt x="7520" y="13959"/>
                </a:cubicBezTo>
                <a:cubicBezTo>
                  <a:pt x="7581" y="13959"/>
                  <a:pt x="7641" y="13958"/>
                  <a:pt x="7702" y="13956"/>
                </a:cubicBezTo>
                <a:cubicBezTo>
                  <a:pt x="10525" y="13883"/>
                  <a:pt x="13027" y="12116"/>
                  <a:pt x="14039" y="9484"/>
                </a:cubicBezTo>
                <a:cubicBezTo>
                  <a:pt x="15420" y="5885"/>
                  <a:pt x="13624" y="1848"/>
                  <a:pt x="10026" y="467"/>
                </a:cubicBezTo>
                <a:cubicBezTo>
                  <a:pt x="9211" y="153"/>
                  <a:pt x="8363" y="0"/>
                  <a:pt x="7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40"/>
          <p:cNvGrpSpPr/>
          <p:nvPr/>
        </p:nvGrpSpPr>
        <p:grpSpPr>
          <a:xfrm>
            <a:off x="5722725" y="3014113"/>
            <a:ext cx="261600" cy="352550"/>
            <a:chOff x="5658788" y="2331488"/>
            <a:chExt cx="261600" cy="352550"/>
          </a:xfrm>
        </p:grpSpPr>
        <p:sp>
          <p:nvSpPr>
            <p:cNvPr id="1264" name="Google Shape;1264;p40"/>
            <p:cNvSpPr/>
            <p:nvPr/>
          </p:nvSpPr>
          <p:spPr>
            <a:xfrm>
              <a:off x="5714063" y="2331488"/>
              <a:ext cx="206325" cy="352550"/>
            </a:xfrm>
            <a:custGeom>
              <a:avLst/>
              <a:gdLst/>
              <a:ahLst/>
              <a:cxnLst/>
              <a:rect l="l" t="t" r="r" b="b"/>
              <a:pathLst>
                <a:path w="8253" h="14102" extrusionOk="0">
                  <a:moveTo>
                    <a:pt x="1412" y="1433"/>
                  </a:moveTo>
                  <a:lnTo>
                    <a:pt x="4256" y="2985"/>
                  </a:lnTo>
                  <a:lnTo>
                    <a:pt x="3224" y="5978"/>
                  </a:lnTo>
                  <a:lnTo>
                    <a:pt x="1412" y="1433"/>
                  </a:lnTo>
                  <a:close/>
                  <a:moveTo>
                    <a:pt x="3894" y="7652"/>
                  </a:moveTo>
                  <a:lnTo>
                    <a:pt x="7168" y="8460"/>
                  </a:lnTo>
                  <a:lnTo>
                    <a:pt x="5787" y="12392"/>
                  </a:lnTo>
                  <a:lnTo>
                    <a:pt x="3894" y="7652"/>
                  </a:lnTo>
                  <a:close/>
                  <a:moveTo>
                    <a:pt x="537" y="0"/>
                  </a:moveTo>
                  <a:cubicBezTo>
                    <a:pt x="246" y="0"/>
                    <a:pt x="0" y="301"/>
                    <a:pt x="125" y="612"/>
                  </a:cubicBezTo>
                  <a:lnTo>
                    <a:pt x="5397" y="13822"/>
                  </a:lnTo>
                  <a:cubicBezTo>
                    <a:pt x="5462" y="13992"/>
                    <a:pt x="5629" y="14102"/>
                    <a:pt x="5807" y="14102"/>
                  </a:cubicBezTo>
                  <a:lnTo>
                    <a:pt x="5820" y="14102"/>
                  </a:lnTo>
                  <a:cubicBezTo>
                    <a:pt x="6002" y="14098"/>
                    <a:pt x="6169" y="13980"/>
                    <a:pt x="6230" y="13805"/>
                  </a:cubicBezTo>
                  <a:lnTo>
                    <a:pt x="8167" y="8293"/>
                  </a:lnTo>
                  <a:cubicBezTo>
                    <a:pt x="8253" y="8042"/>
                    <a:pt x="8110" y="7774"/>
                    <a:pt x="7855" y="7713"/>
                  </a:cubicBezTo>
                  <a:lnTo>
                    <a:pt x="3906" y="6738"/>
                  </a:lnTo>
                  <a:lnTo>
                    <a:pt x="5218" y="2915"/>
                  </a:lnTo>
                  <a:cubicBezTo>
                    <a:pt x="5287" y="2712"/>
                    <a:pt x="5202" y="2485"/>
                    <a:pt x="5011" y="2379"/>
                  </a:cubicBezTo>
                  <a:lnTo>
                    <a:pt x="750" y="56"/>
                  </a:lnTo>
                  <a:cubicBezTo>
                    <a:pt x="680" y="17"/>
                    <a:pt x="607"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5658788" y="2445163"/>
              <a:ext cx="151025" cy="201525"/>
            </a:xfrm>
            <a:custGeom>
              <a:avLst/>
              <a:gdLst/>
              <a:ahLst/>
              <a:cxnLst/>
              <a:rect l="l" t="t" r="r" b="b"/>
              <a:pathLst>
                <a:path w="6041" h="8061" extrusionOk="0">
                  <a:moveTo>
                    <a:pt x="506" y="0"/>
                  </a:moveTo>
                  <a:cubicBezTo>
                    <a:pt x="331" y="0"/>
                    <a:pt x="164" y="105"/>
                    <a:pt x="94" y="278"/>
                  </a:cubicBezTo>
                  <a:cubicBezTo>
                    <a:pt x="0" y="505"/>
                    <a:pt x="110" y="765"/>
                    <a:pt x="337" y="858"/>
                  </a:cubicBezTo>
                  <a:lnTo>
                    <a:pt x="4939" y="2743"/>
                  </a:lnTo>
                  <a:lnTo>
                    <a:pt x="2827" y="7435"/>
                  </a:lnTo>
                  <a:cubicBezTo>
                    <a:pt x="2693" y="7727"/>
                    <a:pt x="2908" y="8060"/>
                    <a:pt x="3233" y="8060"/>
                  </a:cubicBezTo>
                  <a:cubicBezTo>
                    <a:pt x="3408" y="8060"/>
                    <a:pt x="3562" y="7959"/>
                    <a:pt x="3636" y="7800"/>
                  </a:cubicBezTo>
                  <a:lnTo>
                    <a:pt x="5939" y="2690"/>
                  </a:lnTo>
                  <a:cubicBezTo>
                    <a:pt x="6040" y="2459"/>
                    <a:pt x="5935" y="2191"/>
                    <a:pt x="5699" y="2093"/>
                  </a:cubicBezTo>
                  <a:lnTo>
                    <a:pt x="674" y="34"/>
                  </a:lnTo>
                  <a:cubicBezTo>
                    <a:pt x="619" y="11"/>
                    <a:pt x="562"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0"/>
          <p:cNvGrpSpPr/>
          <p:nvPr/>
        </p:nvGrpSpPr>
        <p:grpSpPr>
          <a:xfrm>
            <a:off x="4580925" y="1291629"/>
            <a:ext cx="4149799" cy="3107062"/>
            <a:chOff x="4631725" y="1441379"/>
            <a:chExt cx="4149799" cy="3107062"/>
          </a:xfrm>
        </p:grpSpPr>
        <p:sp>
          <p:nvSpPr>
            <p:cNvPr id="1267" name="Google Shape;1267;p40"/>
            <p:cNvSpPr/>
            <p:nvPr/>
          </p:nvSpPr>
          <p:spPr>
            <a:xfrm>
              <a:off x="8248690" y="30869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7469274" y="2293816"/>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8099000" y="1866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8557734" y="14713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8027990" y="40784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8657624" y="4423941"/>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6822900" y="1740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8398234" y="23059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24340" y="30832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6159725" y="24759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5424340" y="1441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150500" y="3675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5709938" y="37092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4631725" y="25543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032375" y="15007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a:stCxn id="1281" idx="6"/>
              <a:endCxn id="1277" idx="2"/>
            </p:cNvCxnSpPr>
            <p:nvPr/>
          </p:nvCxnSpPr>
          <p:spPr>
            <a:xfrm rot="10800000" flipH="1">
              <a:off x="5132275" y="1521421"/>
              <a:ext cx="292200" cy="29400"/>
            </a:xfrm>
            <a:prstGeom prst="straightConnector1">
              <a:avLst/>
            </a:prstGeom>
            <a:noFill/>
            <a:ln w="19050" cap="flat" cmpd="sng">
              <a:solidFill>
                <a:schemeClr val="dk2"/>
              </a:solidFill>
              <a:prstDash val="solid"/>
              <a:round/>
              <a:headEnd type="none" w="med" len="med"/>
              <a:tailEnd type="none" w="med" len="med"/>
            </a:ln>
          </p:spPr>
        </p:cxnSp>
        <p:cxnSp>
          <p:nvCxnSpPr>
            <p:cNvPr id="1283" name="Google Shape;1283;p40"/>
            <p:cNvCxnSpPr>
              <a:stCxn id="1277" idx="3"/>
              <a:endCxn id="1280" idx="7"/>
            </p:cNvCxnSpPr>
            <p:nvPr/>
          </p:nvCxnSpPr>
          <p:spPr>
            <a:xfrm flipH="1">
              <a:off x="4716913" y="1578118"/>
              <a:ext cx="730800" cy="990900"/>
            </a:xfrm>
            <a:prstGeom prst="straightConnector1">
              <a:avLst/>
            </a:prstGeom>
            <a:noFill/>
            <a:ln w="19050" cap="flat" cmpd="sng">
              <a:solidFill>
                <a:schemeClr val="dk2"/>
              </a:solidFill>
              <a:prstDash val="solid"/>
              <a:round/>
              <a:headEnd type="none" w="med" len="med"/>
              <a:tailEnd type="none" w="med" len="med"/>
            </a:ln>
          </p:spPr>
        </p:cxnSp>
        <p:cxnSp>
          <p:nvCxnSpPr>
            <p:cNvPr id="1284" name="Google Shape;1284;p40"/>
            <p:cNvCxnSpPr>
              <a:stCxn id="1277" idx="5"/>
              <a:endCxn id="1276" idx="1"/>
            </p:cNvCxnSpPr>
            <p:nvPr/>
          </p:nvCxnSpPr>
          <p:spPr>
            <a:xfrm>
              <a:off x="5560567" y="1578118"/>
              <a:ext cx="613800" cy="912600"/>
            </a:xfrm>
            <a:prstGeom prst="straightConnector1">
              <a:avLst/>
            </a:prstGeom>
            <a:noFill/>
            <a:ln w="19050" cap="flat" cmpd="sng">
              <a:solidFill>
                <a:schemeClr val="dk2"/>
              </a:solidFill>
              <a:prstDash val="solid"/>
              <a:round/>
              <a:headEnd type="none" w="med" len="med"/>
              <a:tailEnd type="none" w="med" len="med"/>
            </a:ln>
          </p:spPr>
        </p:cxnSp>
        <p:cxnSp>
          <p:nvCxnSpPr>
            <p:cNvPr id="1285" name="Google Shape;1285;p40"/>
            <p:cNvCxnSpPr>
              <a:stCxn id="1276" idx="3"/>
              <a:endCxn id="1275" idx="7"/>
            </p:cNvCxnSpPr>
            <p:nvPr/>
          </p:nvCxnSpPr>
          <p:spPr>
            <a:xfrm flipH="1">
              <a:off x="5560555" y="2561472"/>
              <a:ext cx="613800" cy="545100"/>
            </a:xfrm>
            <a:prstGeom prst="straightConnector1">
              <a:avLst/>
            </a:prstGeom>
            <a:noFill/>
            <a:ln w="19050" cap="flat" cmpd="sng">
              <a:solidFill>
                <a:schemeClr val="dk2"/>
              </a:solidFill>
              <a:prstDash val="solid"/>
              <a:round/>
              <a:headEnd type="none" w="med" len="med"/>
              <a:tailEnd type="none" w="med" len="med"/>
            </a:ln>
          </p:spPr>
        </p:cxnSp>
        <p:cxnSp>
          <p:nvCxnSpPr>
            <p:cNvPr id="1286" name="Google Shape;1286;p40"/>
            <p:cNvCxnSpPr>
              <a:stCxn id="1275" idx="3"/>
              <a:endCxn id="1278" idx="0"/>
            </p:cNvCxnSpPr>
            <p:nvPr/>
          </p:nvCxnSpPr>
          <p:spPr>
            <a:xfrm flipH="1">
              <a:off x="5200513" y="3219943"/>
              <a:ext cx="247200" cy="455400"/>
            </a:xfrm>
            <a:prstGeom prst="straightConnector1">
              <a:avLst/>
            </a:prstGeom>
            <a:noFill/>
            <a:ln w="19050" cap="flat" cmpd="sng">
              <a:solidFill>
                <a:schemeClr val="dk2"/>
              </a:solidFill>
              <a:prstDash val="solid"/>
              <a:round/>
              <a:headEnd type="none" w="med" len="med"/>
              <a:tailEnd type="none" w="med" len="med"/>
            </a:ln>
          </p:spPr>
        </p:cxnSp>
        <p:cxnSp>
          <p:nvCxnSpPr>
            <p:cNvPr id="1287" name="Google Shape;1287;p40"/>
            <p:cNvCxnSpPr>
              <a:stCxn id="1278" idx="6"/>
              <a:endCxn id="1279" idx="2"/>
            </p:cNvCxnSpPr>
            <p:nvPr/>
          </p:nvCxnSpPr>
          <p:spPr>
            <a:xfrm>
              <a:off x="5250400" y="3725421"/>
              <a:ext cx="459600" cy="33900"/>
            </a:xfrm>
            <a:prstGeom prst="straightConnector1">
              <a:avLst/>
            </a:prstGeom>
            <a:noFill/>
            <a:ln w="19050" cap="flat" cmpd="sng">
              <a:solidFill>
                <a:schemeClr val="dk2"/>
              </a:solidFill>
              <a:prstDash val="solid"/>
              <a:round/>
              <a:headEnd type="none" w="med" len="med"/>
              <a:tailEnd type="none" w="med" len="med"/>
            </a:ln>
          </p:spPr>
        </p:cxnSp>
        <p:cxnSp>
          <p:nvCxnSpPr>
            <p:cNvPr id="1288" name="Google Shape;1288;p40"/>
            <p:cNvCxnSpPr>
              <a:stCxn id="1273" idx="2"/>
              <a:endCxn id="1277" idx="6"/>
            </p:cNvCxnSpPr>
            <p:nvPr/>
          </p:nvCxnSpPr>
          <p:spPr>
            <a:xfrm rot="10800000">
              <a:off x="5583900" y="1521346"/>
              <a:ext cx="1239000" cy="268800"/>
            </a:xfrm>
            <a:prstGeom prst="straightConnector1">
              <a:avLst/>
            </a:prstGeom>
            <a:noFill/>
            <a:ln w="19050" cap="flat" cmpd="sng">
              <a:solidFill>
                <a:schemeClr val="dk2"/>
              </a:solidFill>
              <a:prstDash val="solid"/>
              <a:round/>
              <a:headEnd type="none" w="med" len="med"/>
              <a:tailEnd type="none" w="med" len="med"/>
            </a:ln>
          </p:spPr>
        </p:cxnSp>
        <p:cxnSp>
          <p:nvCxnSpPr>
            <p:cNvPr id="1289" name="Google Shape;1289;p40"/>
            <p:cNvCxnSpPr>
              <a:stCxn id="1273" idx="5"/>
              <a:endCxn id="1268" idx="1"/>
            </p:cNvCxnSpPr>
            <p:nvPr/>
          </p:nvCxnSpPr>
          <p:spPr>
            <a:xfrm>
              <a:off x="6908170" y="1825572"/>
              <a:ext cx="579300" cy="486600"/>
            </a:xfrm>
            <a:prstGeom prst="straightConnector1">
              <a:avLst/>
            </a:prstGeom>
            <a:noFill/>
            <a:ln w="19050" cap="flat" cmpd="sng">
              <a:solidFill>
                <a:schemeClr val="dk2"/>
              </a:solidFill>
              <a:prstDash val="solid"/>
              <a:round/>
              <a:headEnd type="none" w="med" len="med"/>
              <a:tailEnd type="none" w="med" len="med"/>
            </a:ln>
          </p:spPr>
        </p:cxnSp>
        <p:cxnSp>
          <p:nvCxnSpPr>
            <p:cNvPr id="1290" name="Google Shape;1290;p40"/>
            <p:cNvCxnSpPr>
              <a:stCxn id="1268" idx="6"/>
              <a:endCxn id="1274" idx="2"/>
            </p:cNvCxnSpPr>
            <p:nvPr/>
          </p:nvCxnSpPr>
          <p:spPr>
            <a:xfrm>
              <a:off x="7593174" y="2356066"/>
              <a:ext cx="805200" cy="0"/>
            </a:xfrm>
            <a:prstGeom prst="straightConnector1">
              <a:avLst/>
            </a:prstGeom>
            <a:noFill/>
            <a:ln w="19050" cap="flat" cmpd="sng">
              <a:solidFill>
                <a:schemeClr val="dk2"/>
              </a:solidFill>
              <a:prstDash val="solid"/>
              <a:round/>
              <a:headEnd type="none" w="med" len="med"/>
              <a:tailEnd type="none" w="med" len="med"/>
            </a:ln>
          </p:spPr>
        </p:cxnSp>
        <p:cxnSp>
          <p:nvCxnSpPr>
            <p:cNvPr id="1291" name="Google Shape;1291;p40"/>
            <p:cNvCxnSpPr>
              <a:stCxn id="1274" idx="0"/>
              <a:endCxn id="1269" idx="5"/>
            </p:cNvCxnSpPr>
            <p:nvPr/>
          </p:nvCxnSpPr>
          <p:spPr>
            <a:xfrm rot="10800000">
              <a:off x="8184184" y="1951964"/>
              <a:ext cx="264000" cy="354000"/>
            </a:xfrm>
            <a:prstGeom prst="straightConnector1">
              <a:avLst/>
            </a:prstGeom>
            <a:noFill/>
            <a:ln w="19050" cap="flat" cmpd="sng">
              <a:solidFill>
                <a:schemeClr val="dk2"/>
              </a:solidFill>
              <a:prstDash val="solid"/>
              <a:round/>
              <a:headEnd type="none" w="med" len="med"/>
              <a:tailEnd type="none" w="med" len="med"/>
            </a:ln>
          </p:spPr>
        </p:cxnSp>
        <p:cxnSp>
          <p:nvCxnSpPr>
            <p:cNvPr id="1292" name="Google Shape;1292;p40"/>
            <p:cNvCxnSpPr>
              <a:stCxn id="1269" idx="7"/>
              <a:endCxn id="1270" idx="3"/>
            </p:cNvCxnSpPr>
            <p:nvPr/>
          </p:nvCxnSpPr>
          <p:spPr>
            <a:xfrm rot="10800000" flipH="1">
              <a:off x="8184270" y="1556995"/>
              <a:ext cx="388200" cy="324000"/>
            </a:xfrm>
            <a:prstGeom prst="straightConnector1">
              <a:avLst/>
            </a:prstGeom>
            <a:noFill/>
            <a:ln w="19050" cap="flat" cmpd="sng">
              <a:solidFill>
                <a:schemeClr val="dk2"/>
              </a:solidFill>
              <a:prstDash val="solid"/>
              <a:round/>
              <a:headEnd type="none" w="med" len="med"/>
              <a:tailEnd type="none" w="med" len="med"/>
            </a:ln>
          </p:spPr>
        </p:cxnSp>
        <p:cxnSp>
          <p:nvCxnSpPr>
            <p:cNvPr id="1293" name="Google Shape;1293;p40"/>
            <p:cNvCxnSpPr>
              <a:stCxn id="1268" idx="5"/>
              <a:endCxn id="1267" idx="1"/>
            </p:cNvCxnSpPr>
            <p:nvPr/>
          </p:nvCxnSpPr>
          <p:spPr>
            <a:xfrm>
              <a:off x="7575029" y="2400083"/>
              <a:ext cx="696900" cy="710400"/>
            </a:xfrm>
            <a:prstGeom prst="straightConnector1">
              <a:avLst/>
            </a:prstGeom>
            <a:noFill/>
            <a:ln w="19050" cap="flat" cmpd="sng">
              <a:solidFill>
                <a:schemeClr val="dk2"/>
              </a:solidFill>
              <a:prstDash val="solid"/>
              <a:round/>
              <a:headEnd type="none" w="med" len="med"/>
              <a:tailEnd type="none" w="med" len="med"/>
            </a:ln>
          </p:spPr>
        </p:cxnSp>
        <p:cxnSp>
          <p:nvCxnSpPr>
            <p:cNvPr id="1294" name="Google Shape;1294;p40"/>
            <p:cNvCxnSpPr>
              <a:stCxn id="1271" idx="0"/>
              <a:endCxn id="1267" idx="4"/>
            </p:cNvCxnSpPr>
            <p:nvPr/>
          </p:nvCxnSpPr>
          <p:spPr>
            <a:xfrm rot="10800000" flipH="1">
              <a:off x="8107790" y="3247179"/>
              <a:ext cx="220800" cy="831300"/>
            </a:xfrm>
            <a:prstGeom prst="straightConnector1">
              <a:avLst/>
            </a:prstGeom>
            <a:noFill/>
            <a:ln w="19050" cap="flat" cmpd="sng">
              <a:solidFill>
                <a:schemeClr val="dk2"/>
              </a:solidFill>
              <a:prstDash val="solid"/>
              <a:round/>
              <a:headEnd type="none" w="med" len="med"/>
              <a:tailEnd type="none" w="med" len="med"/>
            </a:ln>
          </p:spPr>
        </p:cxnSp>
        <p:cxnSp>
          <p:nvCxnSpPr>
            <p:cNvPr id="1295" name="Google Shape;1295;p40"/>
            <p:cNvCxnSpPr>
              <a:stCxn id="1271" idx="5"/>
              <a:endCxn id="1272" idx="1"/>
            </p:cNvCxnSpPr>
            <p:nvPr/>
          </p:nvCxnSpPr>
          <p:spPr>
            <a:xfrm>
              <a:off x="8164217" y="4215218"/>
              <a:ext cx="511500" cy="227100"/>
            </a:xfrm>
            <a:prstGeom prst="straightConnector1">
              <a:avLst/>
            </a:prstGeom>
            <a:noFill/>
            <a:ln w="19050" cap="flat" cmpd="sng">
              <a:solidFill>
                <a:schemeClr val="dk2"/>
              </a:solidFill>
              <a:prstDash val="solid"/>
              <a:round/>
              <a:headEnd type="none" w="med" len="med"/>
              <a:tailEnd type="none" w="med" len="med"/>
            </a:ln>
          </p:spPr>
        </p:cxnSp>
        <p:sp>
          <p:nvSpPr>
            <p:cNvPr id="1296" name="Google Shape;1296;p40"/>
            <p:cNvSpPr/>
            <p:nvPr/>
          </p:nvSpPr>
          <p:spPr>
            <a:xfrm>
              <a:off x="8057859" y="434211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7305734" y="252163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40"/>
            <p:cNvCxnSpPr>
              <a:stCxn id="1268" idx="3"/>
              <a:endCxn id="1297" idx="7"/>
            </p:cNvCxnSpPr>
            <p:nvPr/>
          </p:nvCxnSpPr>
          <p:spPr>
            <a:xfrm flipH="1">
              <a:off x="7391119" y="2400083"/>
              <a:ext cx="96300" cy="136200"/>
            </a:xfrm>
            <a:prstGeom prst="straightConnector1">
              <a:avLst/>
            </a:prstGeom>
            <a:noFill/>
            <a:ln w="19050" cap="flat" cmpd="sng">
              <a:solidFill>
                <a:schemeClr val="dk2"/>
              </a:solidFill>
              <a:prstDash val="solid"/>
              <a:round/>
              <a:headEnd type="none" w="med" len="med"/>
              <a:tailEnd type="none" w="med" len="med"/>
            </a:ln>
          </p:spPr>
        </p:cxnSp>
        <p:cxnSp>
          <p:nvCxnSpPr>
            <p:cNvPr id="1299" name="Google Shape;1299;p40"/>
            <p:cNvCxnSpPr>
              <a:stCxn id="1271" idx="4"/>
              <a:endCxn id="1296" idx="0"/>
            </p:cNvCxnSpPr>
            <p:nvPr/>
          </p:nvCxnSpPr>
          <p:spPr>
            <a:xfrm>
              <a:off x="8107790" y="4238679"/>
              <a:ext cx="0" cy="103500"/>
            </a:xfrm>
            <a:prstGeom prst="straightConnector1">
              <a:avLst/>
            </a:prstGeom>
            <a:noFill/>
            <a:ln w="19050" cap="flat" cmpd="sng">
              <a:solidFill>
                <a:schemeClr val="dk2"/>
              </a:solidFill>
              <a:prstDash val="solid"/>
              <a:round/>
              <a:headEnd type="none" w="med" len="med"/>
              <a:tailEnd type="none" w="med" len="med"/>
            </a:ln>
          </p:spPr>
        </p:cxnSp>
      </p:grpSp>
      <p:grpSp>
        <p:nvGrpSpPr>
          <p:cNvPr id="1300" name="Google Shape;1300;p40"/>
          <p:cNvGrpSpPr/>
          <p:nvPr/>
        </p:nvGrpSpPr>
        <p:grpSpPr>
          <a:xfrm rot="1863367">
            <a:off x="4742372" y="1940086"/>
            <a:ext cx="1017520" cy="509024"/>
            <a:chOff x="6086682" y="1657156"/>
            <a:chExt cx="1017475" cy="509002"/>
          </a:xfrm>
        </p:grpSpPr>
        <p:sp>
          <p:nvSpPr>
            <p:cNvPr id="1301" name="Google Shape;1301;p40"/>
            <p:cNvSpPr/>
            <p:nvPr/>
          </p:nvSpPr>
          <p:spPr>
            <a:xfrm>
              <a:off x="7038826" y="1923197"/>
              <a:ext cx="64048" cy="53988"/>
            </a:xfrm>
            <a:custGeom>
              <a:avLst/>
              <a:gdLst/>
              <a:ahLst/>
              <a:cxnLst/>
              <a:rect l="l" t="t" r="r" b="b"/>
              <a:pathLst>
                <a:path w="3177" h="2678" extrusionOk="0">
                  <a:moveTo>
                    <a:pt x="3103" y="1"/>
                  </a:moveTo>
                  <a:lnTo>
                    <a:pt x="0" y="1337"/>
                  </a:lnTo>
                  <a:lnTo>
                    <a:pt x="3103" y="2678"/>
                  </a:lnTo>
                  <a:cubicBezTo>
                    <a:pt x="3177" y="1199"/>
                    <a:pt x="3103" y="1"/>
                    <a:pt x="3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6086682" y="1657156"/>
              <a:ext cx="1017475" cy="509002"/>
              <a:chOff x="6086682" y="1657156"/>
              <a:chExt cx="1017475" cy="509002"/>
            </a:xfrm>
          </p:grpSpPr>
          <p:sp>
            <p:nvSpPr>
              <p:cNvPr id="1303" name="Google Shape;1303;p40"/>
              <p:cNvSpPr/>
              <p:nvPr/>
            </p:nvSpPr>
            <p:spPr>
              <a:xfrm>
                <a:off x="6088234" y="1818139"/>
                <a:ext cx="53323" cy="59311"/>
              </a:xfrm>
              <a:custGeom>
                <a:avLst/>
                <a:gdLst/>
                <a:ahLst/>
                <a:cxnLst/>
                <a:rect l="l" t="t" r="r" b="b"/>
                <a:pathLst>
                  <a:path w="2645" h="2942" extrusionOk="0">
                    <a:moveTo>
                      <a:pt x="49" y="1"/>
                    </a:moveTo>
                    <a:cubicBezTo>
                      <a:pt x="1" y="979"/>
                      <a:pt x="1" y="1958"/>
                      <a:pt x="49" y="2941"/>
                    </a:cubicBezTo>
                    <a:lnTo>
                      <a:pt x="2645" y="1861"/>
                    </a:lnTo>
                    <a:lnTo>
                      <a:pt x="49" y="1"/>
                    </a:lnTo>
                    <a:close/>
                  </a:path>
                </a:pathLst>
              </a:custGeom>
              <a:solidFill>
                <a:srgbClr val="9DA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6086682" y="1708989"/>
                <a:ext cx="1017475" cy="457168"/>
              </a:xfrm>
              <a:custGeom>
                <a:avLst/>
                <a:gdLst/>
                <a:ahLst/>
                <a:cxnLst/>
                <a:rect l="l" t="t" r="r" b="b"/>
                <a:pathLst>
                  <a:path w="50470" h="22677" extrusionOk="0">
                    <a:moveTo>
                      <a:pt x="18072" y="0"/>
                    </a:moveTo>
                    <a:cubicBezTo>
                      <a:pt x="17710" y="0"/>
                      <a:pt x="17347" y="57"/>
                      <a:pt x="16999" y="171"/>
                    </a:cubicBezTo>
                    <a:cubicBezTo>
                      <a:pt x="9408" y="2669"/>
                      <a:pt x="2978" y="6056"/>
                      <a:pt x="488" y="7445"/>
                    </a:cubicBezTo>
                    <a:cubicBezTo>
                      <a:pt x="0" y="7718"/>
                      <a:pt x="8" y="8416"/>
                      <a:pt x="500" y="8680"/>
                    </a:cubicBezTo>
                    <a:cubicBezTo>
                      <a:pt x="12576" y="15127"/>
                      <a:pt x="26598" y="20748"/>
                      <a:pt x="30924" y="22438"/>
                    </a:cubicBezTo>
                    <a:cubicBezTo>
                      <a:pt x="31332" y="22597"/>
                      <a:pt x="31761" y="22676"/>
                      <a:pt x="32191" y="22676"/>
                    </a:cubicBezTo>
                    <a:cubicBezTo>
                      <a:pt x="32672" y="22676"/>
                      <a:pt x="33152" y="22577"/>
                      <a:pt x="33600" y="22377"/>
                    </a:cubicBezTo>
                    <a:cubicBezTo>
                      <a:pt x="40136" y="19501"/>
                      <a:pt x="47301" y="15427"/>
                      <a:pt x="49990" y="13867"/>
                    </a:cubicBezTo>
                    <a:cubicBezTo>
                      <a:pt x="50470" y="13587"/>
                      <a:pt x="50453" y="12884"/>
                      <a:pt x="49958" y="12633"/>
                    </a:cubicBezTo>
                    <a:cubicBezTo>
                      <a:pt x="40579" y="7848"/>
                      <a:pt x="23689" y="1779"/>
                      <a:pt x="19225" y="199"/>
                    </a:cubicBezTo>
                    <a:cubicBezTo>
                      <a:pt x="18853" y="66"/>
                      <a:pt x="18462" y="0"/>
                      <a:pt x="18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6086682" y="1657156"/>
                <a:ext cx="1017475" cy="457168"/>
              </a:xfrm>
              <a:custGeom>
                <a:avLst/>
                <a:gdLst/>
                <a:ahLst/>
                <a:cxnLst/>
                <a:rect l="l" t="t" r="r" b="b"/>
                <a:pathLst>
                  <a:path w="50470" h="22677" extrusionOk="0">
                    <a:moveTo>
                      <a:pt x="18072" y="0"/>
                    </a:moveTo>
                    <a:cubicBezTo>
                      <a:pt x="17710" y="0"/>
                      <a:pt x="17347" y="57"/>
                      <a:pt x="16999" y="170"/>
                    </a:cubicBezTo>
                    <a:cubicBezTo>
                      <a:pt x="9408" y="2668"/>
                      <a:pt x="2978" y="6056"/>
                      <a:pt x="488" y="7445"/>
                    </a:cubicBezTo>
                    <a:cubicBezTo>
                      <a:pt x="0" y="7717"/>
                      <a:pt x="8" y="8416"/>
                      <a:pt x="500" y="8680"/>
                    </a:cubicBezTo>
                    <a:cubicBezTo>
                      <a:pt x="12576" y="15126"/>
                      <a:pt x="26598" y="20752"/>
                      <a:pt x="30924" y="22438"/>
                    </a:cubicBezTo>
                    <a:cubicBezTo>
                      <a:pt x="31332" y="22597"/>
                      <a:pt x="31761" y="22676"/>
                      <a:pt x="32191" y="22676"/>
                    </a:cubicBezTo>
                    <a:cubicBezTo>
                      <a:pt x="32672" y="22676"/>
                      <a:pt x="33152" y="22576"/>
                      <a:pt x="33600" y="22377"/>
                    </a:cubicBezTo>
                    <a:cubicBezTo>
                      <a:pt x="40136" y="19501"/>
                      <a:pt x="47301" y="15427"/>
                      <a:pt x="49990" y="13867"/>
                    </a:cubicBezTo>
                    <a:cubicBezTo>
                      <a:pt x="50470" y="13587"/>
                      <a:pt x="50453" y="12884"/>
                      <a:pt x="49958" y="12632"/>
                    </a:cubicBezTo>
                    <a:cubicBezTo>
                      <a:pt x="40579" y="7847"/>
                      <a:pt x="23689" y="1779"/>
                      <a:pt x="19225" y="199"/>
                    </a:cubicBezTo>
                    <a:cubicBezTo>
                      <a:pt x="18853" y="66"/>
                      <a:pt x="18462"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6139583" y="1675502"/>
                <a:ext cx="862707" cy="374049"/>
              </a:xfrm>
              <a:custGeom>
                <a:avLst/>
                <a:gdLst/>
                <a:ahLst/>
                <a:cxnLst/>
                <a:rect l="l" t="t" r="r" b="b"/>
                <a:pathLst>
                  <a:path w="42793" h="18554" extrusionOk="0">
                    <a:moveTo>
                      <a:pt x="15310" y="1"/>
                    </a:moveTo>
                    <a:cubicBezTo>
                      <a:pt x="15007" y="1"/>
                      <a:pt x="14703" y="47"/>
                      <a:pt x="14408" y="138"/>
                    </a:cubicBezTo>
                    <a:cubicBezTo>
                      <a:pt x="7974" y="2181"/>
                      <a:pt x="2523" y="4955"/>
                      <a:pt x="407" y="6088"/>
                    </a:cubicBezTo>
                    <a:cubicBezTo>
                      <a:pt x="0" y="6308"/>
                      <a:pt x="8" y="6893"/>
                      <a:pt x="419" y="7104"/>
                    </a:cubicBezTo>
                    <a:cubicBezTo>
                      <a:pt x="630" y="7214"/>
                      <a:pt x="837" y="7319"/>
                      <a:pt x="1052" y="7425"/>
                    </a:cubicBezTo>
                    <a:cubicBezTo>
                      <a:pt x="2332" y="8079"/>
                      <a:pt x="3636" y="8725"/>
                      <a:pt x="4944" y="9346"/>
                    </a:cubicBezTo>
                    <a:cubicBezTo>
                      <a:pt x="6272" y="9984"/>
                      <a:pt x="7604" y="10601"/>
                      <a:pt x="8920" y="11198"/>
                    </a:cubicBezTo>
                    <a:cubicBezTo>
                      <a:pt x="11422" y="12332"/>
                      <a:pt x="13868" y="13392"/>
                      <a:pt x="16118" y="14326"/>
                    </a:cubicBezTo>
                    <a:cubicBezTo>
                      <a:pt x="17044" y="14720"/>
                      <a:pt x="17938" y="15090"/>
                      <a:pt x="18787" y="15435"/>
                    </a:cubicBezTo>
                    <a:cubicBezTo>
                      <a:pt x="22117" y="16796"/>
                      <a:pt x="24790" y="17823"/>
                      <a:pt x="26212" y="18364"/>
                    </a:cubicBezTo>
                    <a:cubicBezTo>
                      <a:pt x="26555" y="18491"/>
                      <a:pt x="26915" y="18554"/>
                      <a:pt x="27275" y="18554"/>
                    </a:cubicBezTo>
                    <a:cubicBezTo>
                      <a:pt x="27686" y="18554"/>
                      <a:pt x="28097" y="18471"/>
                      <a:pt x="28482" y="18307"/>
                    </a:cubicBezTo>
                    <a:cubicBezTo>
                      <a:pt x="30538" y="17437"/>
                      <a:pt x="32678" y="16426"/>
                      <a:pt x="34661" y="15435"/>
                    </a:cubicBezTo>
                    <a:cubicBezTo>
                      <a:pt x="35412" y="15061"/>
                      <a:pt x="36143" y="14692"/>
                      <a:pt x="36842" y="14330"/>
                    </a:cubicBezTo>
                    <a:cubicBezTo>
                      <a:pt x="39259" y="13079"/>
                      <a:pt x="41269" y="11970"/>
                      <a:pt x="42382" y="11349"/>
                    </a:cubicBezTo>
                    <a:cubicBezTo>
                      <a:pt x="42793" y="11125"/>
                      <a:pt x="42776" y="10528"/>
                      <a:pt x="42354" y="10329"/>
                    </a:cubicBezTo>
                    <a:cubicBezTo>
                      <a:pt x="42175" y="10240"/>
                      <a:pt x="41996" y="10154"/>
                      <a:pt x="41814" y="10065"/>
                    </a:cubicBezTo>
                    <a:cubicBezTo>
                      <a:pt x="40550" y="9460"/>
                      <a:pt x="39141" y="8826"/>
                      <a:pt x="37654" y="8193"/>
                    </a:cubicBezTo>
                    <a:cubicBezTo>
                      <a:pt x="35741" y="7368"/>
                      <a:pt x="33698" y="6543"/>
                      <a:pt x="31647" y="5743"/>
                    </a:cubicBezTo>
                    <a:lnTo>
                      <a:pt x="31639" y="5743"/>
                    </a:lnTo>
                    <a:cubicBezTo>
                      <a:pt x="30022" y="5114"/>
                      <a:pt x="28393" y="4500"/>
                      <a:pt x="26837" y="3915"/>
                    </a:cubicBezTo>
                    <a:lnTo>
                      <a:pt x="26829" y="3915"/>
                    </a:lnTo>
                    <a:cubicBezTo>
                      <a:pt x="22162" y="2189"/>
                      <a:pt x="18076" y="771"/>
                      <a:pt x="16293" y="166"/>
                    </a:cubicBezTo>
                    <a:cubicBezTo>
                      <a:pt x="15974" y="56"/>
                      <a:pt x="15642" y="1"/>
                      <a:pt x="15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6141781" y="1754592"/>
                <a:ext cx="635806" cy="70600"/>
              </a:xfrm>
              <a:custGeom>
                <a:avLst/>
                <a:gdLst/>
                <a:ahLst/>
                <a:cxnLst/>
                <a:rect l="l" t="t" r="r" b="b"/>
                <a:pathLst>
                  <a:path w="31538" h="3502" extrusionOk="0">
                    <a:moveTo>
                      <a:pt x="26724" y="0"/>
                    </a:moveTo>
                    <a:cubicBezTo>
                      <a:pt x="19828" y="564"/>
                      <a:pt x="4290" y="1801"/>
                      <a:pt x="1556" y="1801"/>
                    </a:cubicBezTo>
                    <a:cubicBezTo>
                      <a:pt x="1334" y="1801"/>
                      <a:pt x="1196" y="1793"/>
                      <a:pt x="1155" y="1776"/>
                    </a:cubicBezTo>
                    <a:lnTo>
                      <a:pt x="1" y="2641"/>
                    </a:lnTo>
                    <a:lnTo>
                      <a:pt x="943" y="3502"/>
                    </a:lnTo>
                    <a:lnTo>
                      <a:pt x="31534" y="1828"/>
                    </a:lnTo>
                    <a:lnTo>
                      <a:pt x="31538" y="1828"/>
                    </a:lnTo>
                    <a:lnTo>
                      <a:pt x="26728"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6239237" y="1840820"/>
                <a:ext cx="743319" cy="60540"/>
              </a:xfrm>
              <a:custGeom>
                <a:avLst/>
                <a:gdLst/>
                <a:ahLst/>
                <a:cxnLst/>
                <a:rect l="l" t="t" r="r" b="b"/>
                <a:pathLst>
                  <a:path w="36871" h="3003" extrusionOk="0">
                    <a:moveTo>
                      <a:pt x="32711" y="1"/>
                    </a:moveTo>
                    <a:lnTo>
                      <a:pt x="1" y="1150"/>
                    </a:lnTo>
                    <a:cubicBezTo>
                      <a:pt x="1329" y="1792"/>
                      <a:pt x="2661" y="2409"/>
                      <a:pt x="3981" y="3002"/>
                    </a:cubicBezTo>
                    <a:lnTo>
                      <a:pt x="36871" y="1873"/>
                    </a:lnTo>
                    <a:lnTo>
                      <a:pt x="32711" y="1"/>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6464512" y="1964405"/>
                <a:ext cx="417816" cy="22357"/>
              </a:xfrm>
              <a:custGeom>
                <a:avLst/>
                <a:gdLst/>
                <a:ahLst/>
                <a:cxnLst/>
                <a:rect l="l" t="t" r="r" b="b"/>
                <a:pathLst>
                  <a:path w="20725" h="1109" extrusionOk="0">
                    <a:moveTo>
                      <a:pt x="1" y="0"/>
                    </a:moveTo>
                    <a:lnTo>
                      <a:pt x="2670" y="1109"/>
                    </a:lnTo>
                    <a:lnTo>
                      <a:pt x="18544" y="1109"/>
                    </a:lnTo>
                    <a:lnTo>
                      <a:pt x="19100" y="825"/>
                    </a:lnTo>
                    <a:lnTo>
                      <a:pt x="20725"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6883307" y="1982913"/>
                <a:ext cx="40723" cy="27861"/>
              </a:xfrm>
              <a:custGeom>
                <a:avLst/>
                <a:gdLst/>
                <a:ahLst/>
                <a:cxnLst/>
                <a:rect l="l" t="t" r="r" b="b"/>
                <a:pathLst>
                  <a:path w="2020" h="1382" extrusionOk="0">
                    <a:moveTo>
                      <a:pt x="1012" y="0"/>
                    </a:moveTo>
                    <a:cubicBezTo>
                      <a:pt x="451" y="0"/>
                      <a:pt x="1" y="309"/>
                      <a:pt x="1" y="691"/>
                    </a:cubicBezTo>
                    <a:cubicBezTo>
                      <a:pt x="1" y="1072"/>
                      <a:pt x="451" y="1381"/>
                      <a:pt x="1012" y="1381"/>
                    </a:cubicBezTo>
                    <a:cubicBezTo>
                      <a:pt x="1569" y="1381"/>
                      <a:pt x="2019" y="1072"/>
                      <a:pt x="2019" y="691"/>
                    </a:cubicBezTo>
                    <a:cubicBezTo>
                      <a:pt x="2019" y="309"/>
                      <a:pt x="1569"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1" name="Google Shape;1311;p40"/>
          <p:cNvGrpSpPr/>
          <p:nvPr/>
        </p:nvGrpSpPr>
        <p:grpSpPr>
          <a:xfrm>
            <a:off x="7339731" y="1198204"/>
            <a:ext cx="1041062" cy="810795"/>
            <a:chOff x="7432381" y="878104"/>
            <a:chExt cx="1041062" cy="810795"/>
          </a:xfrm>
        </p:grpSpPr>
        <p:sp>
          <p:nvSpPr>
            <p:cNvPr id="1312" name="Google Shape;1312;p40"/>
            <p:cNvSpPr/>
            <p:nvPr/>
          </p:nvSpPr>
          <p:spPr>
            <a:xfrm>
              <a:off x="7432381" y="878104"/>
              <a:ext cx="1041062" cy="810795"/>
            </a:xfrm>
            <a:custGeom>
              <a:avLst/>
              <a:gdLst/>
              <a:ahLst/>
              <a:cxnLst/>
              <a:rect l="l" t="t" r="r" b="b"/>
              <a:pathLst>
                <a:path w="51640" h="40218" extrusionOk="0">
                  <a:moveTo>
                    <a:pt x="27239" y="0"/>
                  </a:moveTo>
                  <a:cubicBezTo>
                    <a:pt x="14735" y="0"/>
                    <a:pt x="5611" y="8132"/>
                    <a:pt x="3116" y="15696"/>
                  </a:cubicBezTo>
                  <a:cubicBezTo>
                    <a:pt x="322" y="24157"/>
                    <a:pt x="1" y="34937"/>
                    <a:pt x="5907" y="35969"/>
                  </a:cubicBezTo>
                  <a:cubicBezTo>
                    <a:pt x="6282" y="36037"/>
                    <a:pt x="6661" y="36071"/>
                    <a:pt x="7040" y="36071"/>
                  </a:cubicBezTo>
                  <a:cubicBezTo>
                    <a:pt x="7116" y="36071"/>
                    <a:pt x="7192" y="36069"/>
                    <a:pt x="7267" y="36067"/>
                  </a:cubicBezTo>
                  <a:cubicBezTo>
                    <a:pt x="9701" y="35953"/>
                    <a:pt x="11313" y="34271"/>
                    <a:pt x="12483" y="32252"/>
                  </a:cubicBezTo>
                  <a:cubicBezTo>
                    <a:pt x="13685" y="30181"/>
                    <a:pt x="14421" y="27764"/>
                    <a:pt x="15087" y="26314"/>
                  </a:cubicBezTo>
                  <a:cubicBezTo>
                    <a:pt x="15148" y="26180"/>
                    <a:pt x="15213" y="26054"/>
                    <a:pt x="15286" y="25928"/>
                  </a:cubicBezTo>
                  <a:cubicBezTo>
                    <a:pt x="15294" y="25912"/>
                    <a:pt x="15302" y="25900"/>
                    <a:pt x="15310" y="25883"/>
                  </a:cubicBezTo>
                  <a:cubicBezTo>
                    <a:pt x="15367" y="25774"/>
                    <a:pt x="15436" y="25668"/>
                    <a:pt x="15509" y="25571"/>
                  </a:cubicBezTo>
                  <a:cubicBezTo>
                    <a:pt x="15655" y="25343"/>
                    <a:pt x="15822" y="25132"/>
                    <a:pt x="16009" y="24937"/>
                  </a:cubicBezTo>
                  <a:lnTo>
                    <a:pt x="16025" y="24921"/>
                  </a:lnTo>
                  <a:cubicBezTo>
                    <a:pt x="16066" y="24876"/>
                    <a:pt x="16106" y="24831"/>
                    <a:pt x="16151" y="24791"/>
                  </a:cubicBezTo>
                  <a:cubicBezTo>
                    <a:pt x="16220" y="24726"/>
                    <a:pt x="16277" y="24665"/>
                    <a:pt x="16350" y="24604"/>
                  </a:cubicBezTo>
                  <a:cubicBezTo>
                    <a:pt x="16362" y="24596"/>
                    <a:pt x="16378" y="24584"/>
                    <a:pt x="16395" y="24567"/>
                  </a:cubicBezTo>
                  <a:cubicBezTo>
                    <a:pt x="16610" y="24389"/>
                    <a:pt x="16837" y="24226"/>
                    <a:pt x="17077" y="24088"/>
                  </a:cubicBezTo>
                  <a:cubicBezTo>
                    <a:pt x="17203" y="24011"/>
                    <a:pt x="17329" y="23942"/>
                    <a:pt x="17463" y="23885"/>
                  </a:cubicBezTo>
                  <a:cubicBezTo>
                    <a:pt x="17573" y="23832"/>
                    <a:pt x="17678" y="23783"/>
                    <a:pt x="17804" y="23731"/>
                  </a:cubicBezTo>
                  <a:cubicBezTo>
                    <a:pt x="17930" y="23682"/>
                    <a:pt x="18064" y="23633"/>
                    <a:pt x="18202" y="23588"/>
                  </a:cubicBezTo>
                  <a:cubicBezTo>
                    <a:pt x="18292" y="23556"/>
                    <a:pt x="18385" y="23527"/>
                    <a:pt x="18478" y="23499"/>
                  </a:cubicBezTo>
                  <a:lnTo>
                    <a:pt x="18608" y="23466"/>
                  </a:lnTo>
                  <a:cubicBezTo>
                    <a:pt x="18698" y="23438"/>
                    <a:pt x="18791" y="23418"/>
                    <a:pt x="18885" y="23397"/>
                  </a:cubicBezTo>
                  <a:lnTo>
                    <a:pt x="18901" y="23397"/>
                  </a:lnTo>
                  <a:cubicBezTo>
                    <a:pt x="19023" y="23369"/>
                    <a:pt x="19140" y="23345"/>
                    <a:pt x="19258" y="23324"/>
                  </a:cubicBezTo>
                  <a:cubicBezTo>
                    <a:pt x="19923" y="23202"/>
                    <a:pt x="20654" y="23146"/>
                    <a:pt x="21449" y="23146"/>
                  </a:cubicBezTo>
                  <a:cubicBezTo>
                    <a:pt x="21660" y="23146"/>
                    <a:pt x="21874" y="23150"/>
                    <a:pt x="22093" y="23158"/>
                  </a:cubicBezTo>
                  <a:cubicBezTo>
                    <a:pt x="22130" y="23158"/>
                    <a:pt x="22167" y="23158"/>
                    <a:pt x="22203" y="23166"/>
                  </a:cubicBezTo>
                  <a:cubicBezTo>
                    <a:pt x="22886" y="23190"/>
                    <a:pt x="23609" y="23255"/>
                    <a:pt x="24380" y="23357"/>
                  </a:cubicBezTo>
                  <a:cubicBezTo>
                    <a:pt x="24734" y="23401"/>
                    <a:pt x="25095" y="23454"/>
                    <a:pt x="25469" y="23515"/>
                  </a:cubicBezTo>
                  <a:cubicBezTo>
                    <a:pt x="25802" y="23572"/>
                    <a:pt x="26119" y="23625"/>
                    <a:pt x="26428" y="23686"/>
                  </a:cubicBezTo>
                  <a:cubicBezTo>
                    <a:pt x="26452" y="23698"/>
                    <a:pt x="26480" y="23702"/>
                    <a:pt x="26505" y="23702"/>
                  </a:cubicBezTo>
                  <a:cubicBezTo>
                    <a:pt x="26805" y="23763"/>
                    <a:pt x="27090" y="23832"/>
                    <a:pt x="27366" y="23901"/>
                  </a:cubicBezTo>
                  <a:cubicBezTo>
                    <a:pt x="27805" y="24011"/>
                    <a:pt x="28219" y="24125"/>
                    <a:pt x="28613" y="24259"/>
                  </a:cubicBezTo>
                  <a:cubicBezTo>
                    <a:pt x="28739" y="24295"/>
                    <a:pt x="28861" y="24340"/>
                    <a:pt x="28978" y="24384"/>
                  </a:cubicBezTo>
                  <a:cubicBezTo>
                    <a:pt x="29405" y="24531"/>
                    <a:pt x="29819" y="24705"/>
                    <a:pt x="30225" y="24904"/>
                  </a:cubicBezTo>
                  <a:cubicBezTo>
                    <a:pt x="30323" y="24945"/>
                    <a:pt x="30420" y="24998"/>
                    <a:pt x="30514" y="25043"/>
                  </a:cubicBezTo>
                  <a:cubicBezTo>
                    <a:pt x="30843" y="25213"/>
                    <a:pt x="31160" y="25404"/>
                    <a:pt x="31464" y="25619"/>
                  </a:cubicBezTo>
                  <a:cubicBezTo>
                    <a:pt x="31537" y="25668"/>
                    <a:pt x="31611" y="25717"/>
                    <a:pt x="31676" y="25770"/>
                  </a:cubicBezTo>
                  <a:cubicBezTo>
                    <a:pt x="31765" y="25835"/>
                    <a:pt x="31842" y="25900"/>
                    <a:pt x="31923" y="25965"/>
                  </a:cubicBezTo>
                  <a:cubicBezTo>
                    <a:pt x="31996" y="26025"/>
                    <a:pt x="32065" y="26086"/>
                    <a:pt x="32130" y="26147"/>
                  </a:cubicBezTo>
                  <a:cubicBezTo>
                    <a:pt x="32281" y="26281"/>
                    <a:pt x="32423" y="26419"/>
                    <a:pt x="32553" y="26574"/>
                  </a:cubicBezTo>
                  <a:cubicBezTo>
                    <a:pt x="32598" y="26619"/>
                    <a:pt x="32638" y="26663"/>
                    <a:pt x="32679" y="26716"/>
                  </a:cubicBezTo>
                  <a:cubicBezTo>
                    <a:pt x="32711" y="26749"/>
                    <a:pt x="32740" y="26785"/>
                    <a:pt x="32764" y="26826"/>
                  </a:cubicBezTo>
                  <a:cubicBezTo>
                    <a:pt x="32817" y="26883"/>
                    <a:pt x="32862" y="26948"/>
                    <a:pt x="32902" y="27013"/>
                  </a:cubicBezTo>
                  <a:cubicBezTo>
                    <a:pt x="33032" y="27195"/>
                    <a:pt x="33150" y="27386"/>
                    <a:pt x="33243" y="27585"/>
                  </a:cubicBezTo>
                  <a:cubicBezTo>
                    <a:pt x="33276" y="27650"/>
                    <a:pt x="33308" y="27711"/>
                    <a:pt x="33333" y="27780"/>
                  </a:cubicBezTo>
                  <a:cubicBezTo>
                    <a:pt x="33353" y="27825"/>
                    <a:pt x="33373" y="27874"/>
                    <a:pt x="33394" y="27926"/>
                  </a:cubicBezTo>
                  <a:cubicBezTo>
                    <a:pt x="33414" y="27983"/>
                    <a:pt x="33430" y="28032"/>
                    <a:pt x="33455" y="28089"/>
                  </a:cubicBezTo>
                  <a:cubicBezTo>
                    <a:pt x="33503" y="28243"/>
                    <a:pt x="33544" y="28406"/>
                    <a:pt x="33576" y="28568"/>
                  </a:cubicBezTo>
                  <a:cubicBezTo>
                    <a:pt x="33593" y="28637"/>
                    <a:pt x="33605" y="28710"/>
                    <a:pt x="33613" y="28784"/>
                  </a:cubicBezTo>
                  <a:cubicBezTo>
                    <a:pt x="33930" y="31103"/>
                    <a:pt x="33373" y="39162"/>
                    <a:pt x="37923" y="40124"/>
                  </a:cubicBezTo>
                  <a:cubicBezTo>
                    <a:pt x="38231" y="40185"/>
                    <a:pt x="38544" y="40218"/>
                    <a:pt x="38861" y="40218"/>
                  </a:cubicBezTo>
                  <a:lnTo>
                    <a:pt x="38865" y="40218"/>
                  </a:lnTo>
                  <a:cubicBezTo>
                    <a:pt x="40656" y="40218"/>
                    <a:pt x="42801" y="39267"/>
                    <a:pt x="44795" y="37517"/>
                  </a:cubicBezTo>
                  <a:cubicBezTo>
                    <a:pt x="44800" y="37509"/>
                    <a:pt x="44808" y="37509"/>
                    <a:pt x="44812" y="37504"/>
                  </a:cubicBezTo>
                  <a:cubicBezTo>
                    <a:pt x="47943" y="34755"/>
                    <a:pt x="50685" y="30051"/>
                    <a:pt x="51100" y="23995"/>
                  </a:cubicBezTo>
                  <a:cubicBezTo>
                    <a:pt x="51640" y="16009"/>
                    <a:pt x="48878" y="7970"/>
                    <a:pt x="41152" y="3494"/>
                  </a:cubicBezTo>
                  <a:cubicBezTo>
                    <a:pt x="39328" y="2442"/>
                    <a:pt x="37224" y="1581"/>
                    <a:pt x="34823" y="972"/>
                  </a:cubicBezTo>
                  <a:cubicBezTo>
                    <a:pt x="34815" y="972"/>
                    <a:pt x="34807" y="968"/>
                    <a:pt x="34799" y="963"/>
                  </a:cubicBezTo>
                  <a:cubicBezTo>
                    <a:pt x="34783" y="963"/>
                    <a:pt x="34763" y="959"/>
                    <a:pt x="34746" y="955"/>
                  </a:cubicBezTo>
                  <a:cubicBezTo>
                    <a:pt x="33824" y="724"/>
                    <a:pt x="32862" y="517"/>
                    <a:pt x="31858" y="366"/>
                  </a:cubicBezTo>
                  <a:cubicBezTo>
                    <a:pt x="31070" y="236"/>
                    <a:pt x="30294" y="151"/>
                    <a:pt x="29527" y="90"/>
                  </a:cubicBezTo>
                  <a:cubicBezTo>
                    <a:pt x="28752" y="30"/>
                    <a:pt x="27989" y="0"/>
                    <a:pt x="2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8122074" y="1104025"/>
              <a:ext cx="257544" cy="252564"/>
            </a:xfrm>
            <a:custGeom>
              <a:avLst/>
              <a:gdLst/>
              <a:ahLst/>
              <a:cxnLst/>
              <a:rect l="l" t="t" r="r" b="b"/>
              <a:pathLst>
                <a:path w="12775" h="12528" extrusionOk="0">
                  <a:moveTo>
                    <a:pt x="7430" y="1"/>
                  </a:moveTo>
                  <a:cubicBezTo>
                    <a:pt x="5345" y="1"/>
                    <a:pt x="3125" y="1340"/>
                    <a:pt x="1808" y="3621"/>
                  </a:cubicBezTo>
                  <a:cubicBezTo>
                    <a:pt x="0" y="6757"/>
                    <a:pt x="581" y="10481"/>
                    <a:pt x="3108" y="11940"/>
                  </a:cubicBezTo>
                  <a:cubicBezTo>
                    <a:pt x="3798" y="12339"/>
                    <a:pt x="4561" y="12527"/>
                    <a:pt x="5344" y="12527"/>
                  </a:cubicBezTo>
                  <a:cubicBezTo>
                    <a:pt x="7428" y="12527"/>
                    <a:pt x="9646" y="11186"/>
                    <a:pt x="10963" y="8905"/>
                  </a:cubicBezTo>
                  <a:cubicBezTo>
                    <a:pt x="12775" y="5770"/>
                    <a:pt x="12194" y="2049"/>
                    <a:pt x="9663" y="587"/>
                  </a:cubicBezTo>
                  <a:cubicBezTo>
                    <a:pt x="8974" y="189"/>
                    <a:pt x="8212" y="1"/>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7588061" y="1015197"/>
              <a:ext cx="257564" cy="252585"/>
            </a:xfrm>
            <a:custGeom>
              <a:avLst/>
              <a:gdLst/>
              <a:ahLst/>
              <a:cxnLst/>
              <a:rect l="l" t="t" r="r" b="b"/>
              <a:pathLst>
                <a:path w="12776" h="12529" extrusionOk="0">
                  <a:moveTo>
                    <a:pt x="7435" y="0"/>
                  </a:moveTo>
                  <a:cubicBezTo>
                    <a:pt x="5349" y="0"/>
                    <a:pt x="3130" y="1342"/>
                    <a:pt x="1812" y="3624"/>
                  </a:cubicBezTo>
                  <a:cubicBezTo>
                    <a:pt x="0" y="6759"/>
                    <a:pt x="581" y="10484"/>
                    <a:pt x="3112" y="11942"/>
                  </a:cubicBezTo>
                  <a:cubicBezTo>
                    <a:pt x="3801" y="12340"/>
                    <a:pt x="4564" y="12528"/>
                    <a:pt x="5345" y="12528"/>
                  </a:cubicBezTo>
                  <a:cubicBezTo>
                    <a:pt x="7430" y="12528"/>
                    <a:pt x="9649" y="11189"/>
                    <a:pt x="10964" y="8908"/>
                  </a:cubicBezTo>
                  <a:cubicBezTo>
                    <a:pt x="12775" y="5772"/>
                    <a:pt x="12194" y="2048"/>
                    <a:pt x="9668" y="585"/>
                  </a:cubicBezTo>
                  <a:cubicBezTo>
                    <a:pt x="8978" y="188"/>
                    <a:pt x="8216" y="0"/>
                    <a:pt x="7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7815311" y="879918"/>
              <a:ext cx="446705" cy="517709"/>
            </a:xfrm>
            <a:custGeom>
              <a:avLst/>
              <a:gdLst/>
              <a:ahLst/>
              <a:cxnLst/>
              <a:rect l="l" t="t" r="r" b="b"/>
              <a:pathLst>
                <a:path w="22158" h="25680" extrusionOk="0">
                  <a:moveTo>
                    <a:pt x="10533" y="0"/>
                  </a:moveTo>
                  <a:cubicBezTo>
                    <a:pt x="10301" y="146"/>
                    <a:pt x="10029" y="333"/>
                    <a:pt x="9720" y="569"/>
                  </a:cubicBezTo>
                  <a:lnTo>
                    <a:pt x="9716" y="569"/>
                  </a:lnTo>
                  <a:cubicBezTo>
                    <a:pt x="8047" y="1852"/>
                    <a:pt x="5325" y="4602"/>
                    <a:pt x="2722" y="10098"/>
                  </a:cubicBezTo>
                  <a:cubicBezTo>
                    <a:pt x="1483" y="12718"/>
                    <a:pt x="776" y="14993"/>
                    <a:pt x="398" y="16890"/>
                  </a:cubicBezTo>
                  <a:cubicBezTo>
                    <a:pt x="276" y="17507"/>
                    <a:pt x="187" y="18092"/>
                    <a:pt x="126" y="18632"/>
                  </a:cubicBezTo>
                  <a:lnTo>
                    <a:pt x="126" y="18636"/>
                  </a:lnTo>
                  <a:cubicBezTo>
                    <a:pt x="53" y="19266"/>
                    <a:pt x="12" y="19895"/>
                    <a:pt x="8" y="20529"/>
                  </a:cubicBezTo>
                  <a:lnTo>
                    <a:pt x="8" y="20558"/>
                  </a:lnTo>
                  <a:cubicBezTo>
                    <a:pt x="0" y="21813"/>
                    <a:pt x="142" y="22710"/>
                    <a:pt x="264" y="23230"/>
                  </a:cubicBezTo>
                  <a:lnTo>
                    <a:pt x="264" y="23234"/>
                  </a:lnTo>
                  <a:cubicBezTo>
                    <a:pt x="929" y="23112"/>
                    <a:pt x="1660" y="23056"/>
                    <a:pt x="2455" y="23056"/>
                  </a:cubicBezTo>
                  <a:cubicBezTo>
                    <a:pt x="2666" y="23056"/>
                    <a:pt x="2880" y="23060"/>
                    <a:pt x="3099" y="23068"/>
                  </a:cubicBezTo>
                  <a:cubicBezTo>
                    <a:pt x="3136" y="23068"/>
                    <a:pt x="3173" y="23072"/>
                    <a:pt x="3209" y="23076"/>
                  </a:cubicBezTo>
                  <a:cubicBezTo>
                    <a:pt x="3892" y="23100"/>
                    <a:pt x="4615" y="23165"/>
                    <a:pt x="5386" y="23267"/>
                  </a:cubicBezTo>
                  <a:cubicBezTo>
                    <a:pt x="5736" y="23311"/>
                    <a:pt x="6101" y="23364"/>
                    <a:pt x="6475" y="23425"/>
                  </a:cubicBezTo>
                  <a:cubicBezTo>
                    <a:pt x="6808" y="23482"/>
                    <a:pt x="7125" y="23535"/>
                    <a:pt x="7434" y="23596"/>
                  </a:cubicBezTo>
                  <a:cubicBezTo>
                    <a:pt x="7458" y="23608"/>
                    <a:pt x="7486" y="23612"/>
                    <a:pt x="7511" y="23612"/>
                  </a:cubicBezTo>
                  <a:cubicBezTo>
                    <a:pt x="7811" y="23673"/>
                    <a:pt x="8096" y="23742"/>
                    <a:pt x="8372" y="23811"/>
                  </a:cubicBezTo>
                  <a:cubicBezTo>
                    <a:pt x="8811" y="23921"/>
                    <a:pt x="9225" y="24035"/>
                    <a:pt x="9615" y="24169"/>
                  </a:cubicBezTo>
                  <a:cubicBezTo>
                    <a:pt x="9745" y="24205"/>
                    <a:pt x="9863" y="24250"/>
                    <a:pt x="9984" y="24294"/>
                  </a:cubicBezTo>
                  <a:cubicBezTo>
                    <a:pt x="10411" y="24445"/>
                    <a:pt x="10825" y="24615"/>
                    <a:pt x="11231" y="24814"/>
                  </a:cubicBezTo>
                  <a:cubicBezTo>
                    <a:pt x="11329" y="24855"/>
                    <a:pt x="11422" y="24908"/>
                    <a:pt x="11516" y="24953"/>
                  </a:cubicBezTo>
                  <a:cubicBezTo>
                    <a:pt x="11849" y="25123"/>
                    <a:pt x="12166" y="25314"/>
                    <a:pt x="12470" y="25529"/>
                  </a:cubicBezTo>
                  <a:cubicBezTo>
                    <a:pt x="12543" y="25578"/>
                    <a:pt x="12612" y="25627"/>
                    <a:pt x="12682" y="25680"/>
                  </a:cubicBezTo>
                  <a:cubicBezTo>
                    <a:pt x="12682" y="24863"/>
                    <a:pt x="12706" y="23645"/>
                    <a:pt x="12840" y="22170"/>
                  </a:cubicBezTo>
                  <a:cubicBezTo>
                    <a:pt x="12844" y="22146"/>
                    <a:pt x="12848" y="22121"/>
                    <a:pt x="12848" y="22097"/>
                  </a:cubicBezTo>
                  <a:cubicBezTo>
                    <a:pt x="13116" y="19197"/>
                    <a:pt x="13790" y="15330"/>
                    <a:pt x="15415" y="11638"/>
                  </a:cubicBezTo>
                  <a:cubicBezTo>
                    <a:pt x="17873" y="6073"/>
                    <a:pt x="20899" y="4046"/>
                    <a:pt x="22158" y="3404"/>
                  </a:cubicBezTo>
                  <a:cubicBezTo>
                    <a:pt x="20334" y="2352"/>
                    <a:pt x="18230" y="1491"/>
                    <a:pt x="15829" y="882"/>
                  </a:cubicBezTo>
                  <a:cubicBezTo>
                    <a:pt x="15821" y="882"/>
                    <a:pt x="15813" y="882"/>
                    <a:pt x="15809" y="878"/>
                  </a:cubicBezTo>
                  <a:cubicBezTo>
                    <a:pt x="15789" y="878"/>
                    <a:pt x="15769" y="873"/>
                    <a:pt x="15752" y="865"/>
                  </a:cubicBezTo>
                  <a:cubicBezTo>
                    <a:pt x="14830" y="634"/>
                    <a:pt x="13868" y="431"/>
                    <a:pt x="12864" y="276"/>
                  </a:cubicBezTo>
                  <a:cubicBezTo>
                    <a:pt x="12076" y="150"/>
                    <a:pt x="11300" y="61"/>
                    <a:pt x="10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7578807" y="1283476"/>
              <a:ext cx="637036" cy="405377"/>
            </a:xfrm>
            <a:custGeom>
              <a:avLst/>
              <a:gdLst/>
              <a:ahLst/>
              <a:cxnLst/>
              <a:rect l="l" t="t" r="r" b="b"/>
              <a:pathLst>
                <a:path w="31599" h="20108" extrusionOk="0">
                  <a:moveTo>
                    <a:pt x="16485" y="0"/>
                  </a:moveTo>
                  <a:cubicBezTo>
                    <a:pt x="14668" y="0"/>
                    <a:pt x="13148" y="174"/>
                    <a:pt x="11869" y="480"/>
                  </a:cubicBezTo>
                  <a:lnTo>
                    <a:pt x="11857" y="480"/>
                  </a:lnTo>
                  <a:cubicBezTo>
                    <a:pt x="11821" y="492"/>
                    <a:pt x="11780" y="504"/>
                    <a:pt x="11739" y="508"/>
                  </a:cubicBezTo>
                  <a:cubicBezTo>
                    <a:pt x="5317" y="2129"/>
                    <a:pt x="5159" y="7255"/>
                    <a:pt x="4233" y="11154"/>
                  </a:cubicBezTo>
                  <a:cubicBezTo>
                    <a:pt x="4083" y="11808"/>
                    <a:pt x="3863" y="12442"/>
                    <a:pt x="3579" y="13043"/>
                  </a:cubicBezTo>
                  <a:cubicBezTo>
                    <a:pt x="2214" y="15886"/>
                    <a:pt x="0" y="15955"/>
                    <a:pt x="0" y="15955"/>
                  </a:cubicBezTo>
                  <a:cubicBezTo>
                    <a:pt x="4" y="15955"/>
                    <a:pt x="4" y="15955"/>
                    <a:pt x="4" y="15960"/>
                  </a:cubicBezTo>
                  <a:cubicBezTo>
                    <a:pt x="2438" y="15846"/>
                    <a:pt x="4050" y="14164"/>
                    <a:pt x="5220" y="12145"/>
                  </a:cubicBezTo>
                  <a:cubicBezTo>
                    <a:pt x="6422" y="10074"/>
                    <a:pt x="7158" y="7657"/>
                    <a:pt x="7824" y="6207"/>
                  </a:cubicBezTo>
                  <a:cubicBezTo>
                    <a:pt x="7885" y="6073"/>
                    <a:pt x="7950" y="5947"/>
                    <a:pt x="8023" y="5821"/>
                  </a:cubicBezTo>
                  <a:cubicBezTo>
                    <a:pt x="8031" y="5805"/>
                    <a:pt x="8039" y="5793"/>
                    <a:pt x="8047" y="5776"/>
                  </a:cubicBezTo>
                  <a:cubicBezTo>
                    <a:pt x="8104" y="5667"/>
                    <a:pt x="8173" y="5561"/>
                    <a:pt x="8246" y="5464"/>
                  </a:cubicBezTo>
                  <a:cubicBezTo>
                    <a:pt x="8392" y="5236"/>
                    <a:pt x="8559" y="5025"/>
                    <a:pt x="8746" y="4830"/>
                  </a:cubicBezTo>
                  <a:lnTo>
                    <a:pt x="8762" y="4814"/>
                  </a:lnTo>
                  <a:cubicBezTo>
                    <a:pt x="8803" y="4769"/>
                    <a:pt x="8843" y="4724"/>
                    <a:pt x="8888" y="4684"/>
                  </a:cubicBezTo>
                  <a:cubicBezTo>
                    <a:pt x="8957" y="4619"/>
                    <a:pt x="9014" y="4558"/>
                    <a:pt x="9087" y="4497"/>
                  </a:cubicBezTo>
                  <a:cubicBezTo>
                    <a:pt x="9099" y="4485"/>
                    <a:pt x="9115" y="4477"/>
                    <a:pt x="9132" y="4460"/>
                  </a:cubicBezTo>
                  <a:cubicBezTo>
                    <a:pt x="9347" y="4282"/>
                    <a:pt x="9574" y="4119"/>
                    <a:pt x="9814" y="3981"/>
                  </a:cubicBezTo>
                  <a:cubicBezTo>
                    <a:pt x="9940" y="3904"/>
                    <a:pt x="10066" y="3835"/>
                    <a:pt x="10200" y="3778"/>
                  </a:cubicBezTo>
                  <a:cubicBezTo>
                    <a:pt x="10310" y="3725"/>
                    <a:pt x="10415" y="3672"/>
                    <a:pt x="10541" y="3624"/>
                  </a:cubicBezTo>
                  <a:cubicBezTo>
                    <a:pt x="10667" y="3575"/>
                    <a:pt x="10801" y="3526"/>
                    <a:pt x="10939" y="3481"/>
                  </a:cubicBezTo>
                  <a:cubicBezTo>
                    <a:pt x="11029" y="3449"/>
                    <a:pt x="11122" y="3420"/>
                    <a:pt x="11215" y="3392"/>
                  </a:cubicBezTo>
                  <a:lnTo>
                    <a:pt x="11345" y="3359"/>
                  </a:lnTo>
                  <a:cubicBezTo>
                    <a:pt x="11435" y="3331"/>
                    <a:pt x="11528" y="3311"/>
                    <a:pt x="11622" y="3286"/>
                  </a:cubicBezTo>
                  <a:lnTo>
                    <a:pt x="11638" y="3286"/>
                  </a:lnTo>
                  <a:cubicBezTo>
                    <a:pt x="11756" y="3262"/>
                    <a:pt x="11877" y="3234"/>
                    <a:pt x="11995" y="3209"/>
                  </a:cubicBezTo>
                  <a:cubicBezTo>
                    <a:pt x="12659" y="3094"/>
                    <a:pt x="13388" y="3039"/>
                    <a:pt x="14180" y="3039"/>
                  </a:cubicBezTo>
                  <a:cubicBezTo>
                    <a:pt x="14393" y="3039"/>
                    <a:pt x="14609" y="3043"/>
                    <a:pt x="14830" y="3051"/>
                  </a:cubicBezTo>
                  <a:cubicBezTo>
                    <a:pt x="14867" y="3051"/>
                    <a:pt x="14904" y="3051"/>
                    <a:pt x="14940" y="3055"/>
                  </a:cubicBezTo>
                  <a:cubicBezTo>
                    <a:pt x="15623" y="3083"/>
                    <a:pt x="16346" y="3148"/>
                    <a:pt x="17117" y="3250"/>
                  </a:cubicBezTo>
                  <a:cubicBezTo>
                    <a:pt x="17471" y="3294"/>
                    <a:pt x="17832" y="3347"/>
                    <a:pt x="18206" y="3408"/>
                  </a:cubicBezTo>
                  <a:cubicBezTo>
                    <a:pt x="18539" y="3465"/>
                    <a:pt x="18856" y="3518"/>
                    <a:pt x="19165" y="3579"/>
                  </a:cubicBezTo>
                  <a:cubicBezTo>
                    <a:pt x="19189" y="3591"/>
                    <a:pt x="19217" y="3595"/>
                    <a:pt x="19242" y="3595"/>
                  </a:cubicBezTo>
                  <a:cubicBezTo>
                    <a:pt x="19542" y="3656"/>
                    <a:pt x="19827" y="3725"/>
                    <a:pt x="20103" y="3794"/>
                  </a:cubicBezTo>
                  <a:cubicBezTo>
                    <a:pt x="20542" y="3904"/>
                    <a:pt x="20956" y="4018"/>
                    <a:pt x="21350" y="4152"/>
                  </a:cubicBezTo>
                  <a:cubicBezTo>
                    <a:pt x="21476" y="4188"/>
                    <a:pt x="21598" y="4233"/>
                    <a:pt x="21715" y="4277"/>
                  </a:cubicBezTo>
                  <a:cubicBezTo>
                    <a:pt x="22142" y="4424"/>
                    <a:pt x="22556" y="4598"/>
                    <a:pt x="22962" y="4793"/>
                  </a:cubicBezTo>
                  <a:cubicBezTo>
                    <a:pt x="23060" y="4838"/>
                    <a:pt x="23157" y="4891"/>
                    <a:pt x="23251" y="4931"/>
                  </a:cubicBezTo>
                  <a:cubicBezTo>
                    <a:pt x="23580" y="5106"/>
                    <a:pt x="23897" y="5297"/>
                    <a:pt x="24201" y="5512"/>
                  </a:cubicBezTo>
                  <a:cubicBezTo>
                    <a:pt x="24274" y="5561"/>
                    <a:pt x="24348" y="5610"/>
                    <a:pt x="24413" y="5663"/>
                  </a:cubicBezTo>
                  <a:cubicBezTo>
                    <a:pt x="24502" y="5728"/>
                    <a:pt x="24579" y="5793"/>
                    <a:pt x="24660" y="5858"/>
                  </a:cubicBezTo>
                  <a:cubicBezTo>
                    <a:pt x="24733" y="5918"/>
                    <a:pt x="24802" y="5979"/>
                    <a:pt x="24867" y="6040"/>
                  </a:cubicBezTo>
                  <a:cubicBezTo>
                    <a:pt x="25018" y="6174"/>
                    <a:pt x="25160" y="6312"/>
                    <a:pt x="25290" y="6467"/>
                  </a:cubicBezTo>
                  <a:cubicBezTo>
                    <a:pt x="25335" y="6512"/>
                    <a:pt x="25375" y="6556"/>
                    <a:pt x="25416" y="6609"/>
                  </a:cubicBezTo>
                  <a:cubicBezTo>
                    <a:pt x="25448" y="6642"/>
                    <a:pt x="25477" y="6678"/>
                    <a:pt x="25501" y="6719"/>
                  </a:cubicBezTo>
                  <a:cubicBezTo>
                    <a:pt x="25554" y="6776"/>
                    <a:pt x="25599" y="6841"/>
                    <a:pt x="25639" y="6906"/>
                  </a:cubicBezTo>
                  <a:cubicBezTo>
                    <a:pt x="25769" y="7088"/>
                    <a:pt x="25887" y="7279"/>
                    <a:pt x="25980" y="7478"/>
                  </a:cubicBezTo>
                  <a:cubicBezTo>
                    <a:pt x="26013" y="7543"/>
                    <a:pt x="26045" y="7604"/>
                    <a:pt x="26070" y="7673"/>
                  </a:cubicBezTo>
                  <a:cubicBezTo>
                    <a:pt x="26090" y="7718"/>
                    <a:pt x="26110" y="7767"/>
                    <a:pt x="26131" y="7819"/>
                  </a:cubicBezTo>
                  <a:cubicBezTo>
                    <a:pt x="26151" y="7876"/>
                    <a:pt x="26167" y="7925"/>
                    <a:pt x="26192" y="7982"/>
                  </a:cubicBezTo>
                  <a:cubicBezTo>
                    <a:pt x="26240" y="8136"/>
                    <a:pt x="26281" y="8299"/>
                    <a:pt x="26313" y="8461"/>
                  </a:cubicBezTo>
                  <a:cubicBezTo>
                    <a:pt x="26330" y="8530"/>
                    <a:pt x="26342" y="8603"/>
                    <a:pt x="26350" y="8677"/>
                  </a:cubicBezTo>
                  <a:cubicBezTo>
                    <a:pt x="26667" y="10996"/>
                    <a:pt x="26110" y="19055"/>
                    <a:pt x="30660" y="20017"/>
                  </a:cubicBezTo>
                  <a:cubicBezTo>
                    <a:pt x="30951" y="20075"/>
                    <a:pt x="31246" y="20107"/>
                    <a:pt x="31545" y="20107"/>
                  </a:cubicBezTo>
                  <a:cubicBezTo>
                    <a:pt x="31563" y="20107"/>
                    <a:pt x="31580" y="20107"/>
                    <a:pt x="31598" y="20107"/>
                  </a:cubicBezTo>
                  <a:cubicBezTo>
                    <a:pt x="31574" y="20107"/>
                    <a:pt x="31553" y="20103"/>
                    <a:pt x="31529" y="20103"/>
                  </a:cubicBezTo>
                  <a:cubicBezTo>
                    <a:pt x="28263" y="19806"/>
                    <a:pt x="27942" y="16102"/>
                    <a:pt x="28584" y="12267"/>
                  </a:cubicBezTo>
                  <a:cubicBezTo>
                    <a:pt x="29019" y="9651"/>
                    <a:pt x="28523" y="4907"/>
                    <a:pt x="24571" y="2149"/>
                  </a:cubicBezTo>
                  <a:cubicBezTo>
                    <a:pt x="24445" y="2056"/>
                    <a:pt x="24311" y="1970"/>
                    <a:pt x="24173" y="1885"/>
                  </a:cubicBezTo>
                  <a:cubicBezTo>
                    <a:pt x="22377" y="756"/>
                    <a:pt x="19920" y="17"/>
                    <a:pt x="16610" y="0"/>
                  </a:cubicBezTo>
                  <a:cubicBezTo>
                    <a:pt x="16568" y="0"/>
                    <a:pt x="16526" y="0"/>
                    <a:pt x="16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7563747" y="1007637"/>
              <a:ext cx="257544" cy="252524"/>
            </a:xfrm>
            <a:custGeom>
              <a:avLst/>
              <a:gdLst/>
              <a:ahLst/>
              <a:cxnLst/>
              <a:rect l="l" t="t" r="r" b="b"/>
              <a:pathLst>
                <a:path w="12775" h="12526" extrusionOk="0">
                  <a:moveTo>
                    <a:pt x="7430" y="1"/>
                  </a:moveTo>
                  <a:cubicBezTo>
                    <a:pt x="5345" y="1"/>
                    <a:pt x="3125" y="1340"/>
                    <a:pt x="1808" y="3621"/>
                  </a:cubicBezTo>
                  <a:cubicBezTo>
                    <a:pt x="0" y="6757"/>
                    <a:pt x="581" y="10481"/>
                    <a:pt x="3107" y="11940"/>
                  </a:cubicBezTo>
                  <a:cubicBezTo>
                    <a:pt x="3797" y="12337"/>
                    <a:pt x="4561" y="12526"/>
                    <a:pt x="5343" y="12526"/>
                  </a:cubicBezTo>
                  <a:cubicBezTo>
                    <a:pt x="7428" y="12526"/>
                    <a:pt x="9646" y="11186"/>
                    <a:pt x="10963" y="8905"/>
                  </a:cubicBezTo>
                  <a:cubicBezTo>
                    <a:pt x="12775" y="5770"/>
                    <a:pt x="12190" y="2045"/>
                    <a:pt x="9663" y="587"/>
                  </a:cubicBezTo>
                  <a:cubicBezTo>
                    <a:pt x="8974" y="189"/>
                    <a:pt x="8212" y="1"/>
                    <a:pt x="7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7909723" y="1156362"/>
              <a:ext cx="89531" cy="87837"/>
            </a:xfrm>
            <a:custGeom>
              <a:avLst/>
              <a:gdLst/>
              <a:ahLst/>
              <a:cxnLst/>
              <a:rect l="l" t="t" r="r" b="b"/>
              <a:pathLst>
                <a:path w="4441" h="4357" extrusionOk="0">
                  <a:moveTo>
                    <a:pt x="2584" y="1"/>
                  </a:moveTo>
                  <a:cubicBezTo>
                    <a:pt x="1859" y="1"/>
                    <a:pt x="1088" y="468"/>
                    <a:pt x="630" y="1260"/>
                  </a:cubicBezTo>
                  <a:cubicBezTo>
                    <a:pt x="1" y="2349"/>
                    <a:pt x="200" y="3645"/>
                    <a:pt x="1081" y="4152"/>
                  </a:cubicBezTo>
                  <a:cubicBezTo>
                    <a:pt x="1320" y="4291"/>
                    <a:pt x="1584" y="4356"/>
                    <a:pt x="1855" y="4356"/>
                  </a:cubicBezTo>
                  <a:cubicBezTo>
                    <a:pt x="2580" y="4356"/>
                    <a:pt x="3352" y="3889"/>
                    <a:pt x="3811" y="3096"/>
                  </a:cubicBezTo>
                  <a:cubicBezTo>
                    <a:pt x="4440" y="2008"/>
                    <a:pt x="4237" y="712"/>
                    <a:pt x="3360" y="204"/>
                  </a:cubicBezTo>
                  <a:cubicBezTo>
                    <a:pt x="3120" y="66"/>
                    <a:pt x="2855"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7821117" y="1207752"/>
              <a:ext cx="63726" cy="62536"/>
            </a:xfrm>
            <a:custGeom>
              <a:avLst/>
              <a:gdLst/>
              <a:ahLst/>
              <a:cxnLst/>
              <a:rect l="l" t="t" r="r" b="b"/>
              <a:pathLst>
                <a:path w="3161" h="3102" extrusionOk="0">
                  <a:moveTo>
                    <a:pt x="1841" y="0"/>
                  </a:moveTo>
                  <a:cubicBezTo>
                    <a:pt x="1325" y="0"/>
                    <a:pt x="775" y="332"/>
                    <a:pt x="447" y="897"/>
                  </a:cubicBezTo>
                  <a:cubicBezTo>
                    <a:pt x="1" y="1673"/>
                    <a:pt x="147" y="2595"/>
                    <a:pt x="768" y="2956"/>
                  </a:cubicBezTo>
                  <a:cubicBezTo>
                    <a:pt x="939" y="3055"/>
                    <a:pt x="1128" y="3101"/>
                    <a:pt x="1321" y="3101"/>
                  </a:cubicBezTo>
                  <a:cubicBezTo>
                    <a:pt x="1838" y="3101"/>
                    <a:pt x="2389" y="2769"/>
                    <a:pt x="2714" y="2205"/>
                  </a:cubicBezTo>
                  <a:cubicBezTo>
                    <a:pt x="3161" y="1433"/>
                    <a:pt x="3015" y="507"/>
                    <a:pt x="2393" y="145"/>
                  </a:cubicBezTo>
                  <a:cubicBezTo>
                    <a:pt x="2223" y="47"/>
                    <a:pt x="2034" y="0"/>
                    <a:pt x="1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8003974" y="1219708"/>
              <a:ext cx="63746" cy="62536"/>
            </a:xfrm>
            <a:custGeom>
              <a:avLst/>
              <a:gdLst/>
              <a:ahLst/>
              <a:cxnLst/>
              <a:rect l="l" t="t" r="r" b="b"/>
              <a:pathLst>
                <a:path w="3162" h="3102" extrusionOk="0">
                  <a:moveTo>
                    <a:pt x="1840" y="0"/>
                  </a:moveTo>
                  <a:cubicBezTo>
                    <a:pt x="1323" y="0"/>
                    <a:pt x="773" y="332"/>
                    <a:pt x="448" y="897"/>
                  </a:cubicBezTo>
                  <a:cubicBezTo>
                    <a:pt x="1" y="1673"/>
                    <a:pt x="147" y="2595"/>
                    <a:pt x="769" y="2956"/>
                  </a:cubicBezTo>
                  <a:cubicBezTo>
                    <a:pt x="939" y="3055"/>
                    <a:pt x="1128" y="3101"/>
                    <a:pt x="1322" y="3101"/>
                  </a:cubicBezTo>
                  <a:cubicBezTo>
                    <a:pt x="1838" y="3101"/>
                    <a:pt x="2389" y="2769"/>
                    <a:pt x="2714" y="2205"/>
                  </a:cubicBezTo>
                  <a:cubicBezTo>
                    <a:pt x="3161" y="1429"/>
                    <a:pt x="3015" y="507"/>
                    <a:pt x="2393" y="145"/>
                  </a:cubicBezTo>
                  <a:cubicBezTo>
                    <a:pt x="2223" y="47"/>
                    <a:pt x="2034" y="0"/>
                    <a:pt x="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8097660" y="1096404"/>
              <a:ext cx="257564" cy="252605"/>
            </a:xfrm>
            <a:custGeom>
              <a:avLst/>
              <a:gdLst/>
              <a:ahLst/>
              <a:cxnLst/>
              <a:rect l="l" t="t" r="r" b="b"/>
              <a:pathLst>
                <a:path w="12776" h="12530" extrusionOk="0">
                  <a:moveTo>
                    <a:pt x="7431" y="1"/>
                  </a:moveTo>
                  <a:cubicBezTo>
                    <a:pt x="5346" y="1"/>
                    <a:pt x="3127" y="1340"/>
                    <a:pt x="1812" y="3621"/>
                  </a:cubicBezTo>
                  <a:cubicBezTo>
                    <a:pt x="1" y="6757"/>
                    <a:pt x="582" y="10482"/>
                    <a:pt x="3112" y="11944"/>
                  </a:cubicBezTo>
                  <a:cubicBezTo>
                    <a:pt x="3800" y="12341"/>
                    <a:pt x="4562" y="12529"/>
                    <a:pt x="5343" y="12529"/>
                  </a:cubicBezTo>
                  <a:cubicBezTo>
                    <a:pt x="7428" y="12529"/>
                    <a:pt x="9649" y="11187"/>
                    <a:pt x="10964" y="8906"/>
                  </a:cubicBezTo>
                  <a:cubicBezTo>
                    <a:pt x="12775" y="5770"/>
                    <a:pt x="12195" y="2045"/>
                    <a:pt x="9664" y="587"/>
                  </a:cubicBezTo>
                  <a:cubicBezTo>
                    <a:pt x="8975" y="189"/>
                    <a:pt x="8212" y="1"/>
                    <a:pt x="7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8215176" y="1123097"/>
              <a:ext cx="56186" cy="55097"/>
            </a:xfrm>
            <a:custGeom>
              <a:avLst/>
              <a:gdLst/>
              <a:ahLst/>
              <a:cxnLst/>
              <a:rect l="l" t="t" r="r" b="b"/>
              <a:pathLst>
                <a:path w="2787" h="2733" extrusionOk="0">
                  <a:moveTo>
                    <a:pt x="1620" y="0"/>
                  </a:moveTo>
                  <a:cubicBezTo>
                    <a:pt x="1166" y="0"/>
                    <a:pt x="684" y="291"/>
                    <a:pt x="395" y="790"/>
                  </a:cubicBezTo>
                  <a:cubicBezTo>
                    <a:pt x="1" y="1472"/>
                    <a:pt x="126" y="2285"/>
                    <a:pt x="679" y="2606"/>
                  </a:cubicBezTo>
                  <a:cubicBezTo>
                    <a:pt x="829" y="2692"/>
                    <a:pt x="995" y="2733"/>
                    <a:pt x="1165" y="2733"/>
                  </a:cubicBezTo>
                  <a:cubicBezTo>
                    <a:pt x="1620" y="2733"/>
                    <a:pt x="2103" y="2440"/>
                    <a:pt x="2393" y="1944"/>
                  </a:cubicBezTo>
                  <a:cubicBezTo>
                    <a:pt x="2787" y="1261"/>
                    <a:pt x="2661" y="449"/>
                    <a:pt x="2109" y="128"/>
                  </a:cubicBezTo>
                  <a:cubicBezTo>
                    <a:pt x="1958" y="41"/>
                    <a:pt x="1791"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8136892" y="1183257"/>
              <a:ext cx="56186" cy="55097"/>
            </a:xfrm>
            <a:custGeom>
              <a:avLst/>
              <a:gdLst/>
              <a:ahLst/>
              <a:cxnLst/>
              <a:rect l="l" t="t" r="r" b="b"/>
              <a:pathLst>
                <a:path w="2787" h="2733" extrusionOk="0">
                  <a:moveTo>
                    <a:pt x="1619" y="0"/>
                  </a:moveTo>
                  <a:cubicBezTo>
                    <a:pt x="1165" y="0"/>
                    <a:pt x="684" y="292"/>
                    <a:pt x="398" y="788"/>
                  </a:cubicBezTo>
                  <a:cubicBezTo>
                    <a:pt x="0" y="1474"/>
                    <a:pt x="130" y="2282"/>
                    <a:pt x="679" y="2603"/>
                  </a:cubicBezTo>
                  <a:cubicBezTo>
                    <a:pt x="830" y="2691"/>
                    <a:pt x="997" y="2733"/>
                    <a:pt x="1169" y="2733"/>
                  </a:cubicBezTo>
                  <a:cubicBezTo>
                    <a:pt x="1623" y="2733"/>
                    <a:pt x="2107" y="2440"/>
                    <a:pt x="2393" y="1941"/>
                  </a:cubicBezTo>
                  <a:cubicBezTo>
                    <a:pt x="2787" y="1259"/>
                    <a:pt x="2661" y="446"/>
                    <a:pt x="2108" y="129"/>
                  </a:cubicBezTo>
                  <a:cubicBezTo>
                    <a:pt x="1957" y="42"/>
                    <a:pt x="1790"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8178826" y="1263658"/>
              <a:ext cx="56186" cy="55117"/>
            </a:xfrm>
            <a:custGeom>
              <a:avLst/>
              <a:gdLst/>
              <a:ahLst/>
              <a:cxnLst/>
              <a:rect l="l" t="t" r="r" b="b"/>
              <a:pathLst>
                <a:path w="2787" h="2734" extrusionOk="0">
                  <a:moveTo>
                    <a:pt x="1618" y="1"/>
                  </a:moveTo>
                  <a:cubicBezTo>
                    <a:pt x="1163" y="1"/>
                    <a:pt x="680" y="293"/>
                    <a:pt x="394" y="788"/>
                  </a:cubicBezTo>
                  <a:cubicBezTo>
                    <a:pt x="0" y="1471"/>
                    <a:pt x="126" y="2283"/>
                    <a:pt x="678" y="2604"/>
                  </a:cubicBezTo>
                  <a:cubicBezTo>
                    <a:pt x="830" y="2692"/>
                    <a:pt x="997" y="2733"/>
                    <a:pt x="1168" y="2733"/>
                  </a:cubicBezTo>
                  <a:cubicBezTo>
                    <a:pt x="1621" y="2733"/>
                    <a:pt x="2103" y="2440"/>
                    <a:pt x="2393" y="1942"/>
                  </a:cubicBezTo>
                  <a:cubicBezTo>
                    <a:pt x="2787" y="1259"/>
                    <a:pt x="2661" y="447"/>
                    <a:pt x="2108" y="130"/>
                  </a:cubicBezTo>
                  <a:cubicBezTo>
                    <a:pt x="1957" y="42"/>
                    <a:pt x="1789"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8256525" y="1210756"/>
              <a:ext cx="56206" cy="55117"/>
            </a:xfrm>
            <a:custGeom>
              <a:avLst/>
              <a:gdLst/>
              <a:ahLst/>
              <a:cxnLst/>
              <a:rect l="l" t="t" r="r" b="b"/>
              <a:pathLst>
                <a:path w="2788" h="2734" extrusionOk="0">
                  <a:moveTo>
                    <a:pt x="1619" y="1"/>
                  </a:moveTo>
                  <a:cubicBezTo>
                    <a:pt x="1166" y="1"/>
                    <a:pt x="685" y="293"/>
                    <a:pt x="399" y="788"/>
                  </a:cubicBezTo>
                  <a:cubicBezTo>
                    <a:pt x="1" y="1475"/>
                    <a:pt x="131" y="2283"/>
                    <a:pt x="679" y="2604"/>
                  </a:cubicBezTo>
                  <a:cubicBezTo>
                    <a:pt x="830" y="2692"/>
                    <a:pt x="998" y="2733"/>
                    <a:pt x="1169" y="2733"/>
                  </a:cubicBezTo>
                  <a:cubicBezTo>
                    <a:pt x="1624" y="2733"/>
                    <a:pt x="2107" y="2441"/>
                    <a:pt x="2393" y="1946"/>
                  </a:cubicBezTo>
                  <a:cubicBezTo>
                    <a:pt x="2787" y="1259"/>
                    <a:pt x="2661" y="451"/>
                    <a:pt x="2109" y="130"/>
                  </a:cubicBezTo>
                  <a:cubicBezTo>
                    <a:pt x="1958" y="42"/>
                    <a:pt x="1790" y="1"/>
                    <a:pt x="1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7619431" y="1065861"/>
              <a:ext cx="155917" cy="146745"/>
            </a:xfrm>
            <a:custGeom>
              <a:avLst/>
              <a:gdLst/>
              <a:ahLst/>
              <a:cxnLst/>
              <a:rect l="l" t="t" r="r" b="b"/>
              <a:pathLst>
                <a:path w="7734" h="7279" extrusionOk="0">
                  <a:moveTo>
                    <a:pt x="4178" y="1"/>
                  </a:moveTo>
                  <a:cubicBezTo>
                    <a:pt x="3713" y="1"/>
                    <a:pt x="3298" y="297"/>
                    <a:pt x="3152" y="741"/>
                  </a:cubicBezTo>
                  <a:cubicBezTo>
                    <a:pt x="2884" y="1545"/>
                    <a:pt x="2620" y="2467"/>
                    <a:pt x="2620" y="2467"/>
                  </a:cubicBezTo>
                  <a:lnTo>
                    <a:pt x="1198" y="2467"/>
                  </a:lnTo>
                  <a:cubicBezTo>
                    <a:pt x="687" y="2467"/>
                    <a:pt x="244" y="2829"/>
                    <a:pt x="138" y="3333"/>
                  </a:cubicBezTo>
                  <a:lnTo>
                    <a:pt x="134" y="3365"/>
                  </a:lnTo>
                  <a:cubicBezTo>
                    <a:pt x="0" y="4015"/>
                    <a:pt x="488" y="4632"/>
                    <a:pt x="1154" y="4657"/>
                  </a:cubicBezTo>
                  <a:cubicBezTo>
                    <a:pt x="1771" y="4677"/>
                    <a:pt x="2380" y="4701"/>
                    <a:pt x="2380" y="4701"/>
                  </a:cubicBezTo>
                  <a:cubicBezTo>
                    <a:pt x="2242" y="5071"/>
                    <a:pt x="2137" y="5550"/>
                    <a:pt x="2060" y="5977"/>
                  </a:cubicBezTo>
                  <a:cubicBezTo>
                    <a:pt x="1954" y="6598"/>
                    <a:pt x="2397" y="7183"/>
                    <a:pt x="3026" y="7240"/>
                  </a:cubicBezTo>
                  <a:cubicBezTo>
                    <a:pt x="3201" y="7256"/>
                    <a:pt x="3372" y="7269"/>
                    <a:pt x="3526" y="7277"/>
                  </a:cubicBezTo>
                  <a:cubicBezTo>
                    <a:pt x="3549" y="7278"/>
                    <a:pt x="3572" y="7279"/>
                    <a:pt x="3595" y="7279"/>
                  </a:cubicBezTo>
                  <a:cubicBezTo>
                    <a:pt x="4067" y="7279"/>
                    <a:pt x="4483" y="6966"/>
                    <a:pt x="4619" y="6513"/>
                  </a:cubicBezTo>
                  <a:cubicBezTo>
                    <a:pt x="4805" y="5887"/>
                    <a:pt x="5013" y="5181"/>
                    <a:pt x="5013" y="5181"/>
                  </a:cubicBezTo>
                  <a:lnTo>
                    <a:pt x="6536" y="5181"/>
                  </a:lnTo>
                  <a:cubicBezTo>
                    <a:pt x="6539" y="5181"/>
                    <a:pt x="6542" y="5181"/>
                    <a:pt x="6545" y="5181"/>
                  </a:cubicBezTo>
                  <a:cubicBezTo>
                    <a:pt x="7045" y="5181"/>
                    <a:pt x="7479" y="4837"/>
                    <a:pt x="7588" y="4348"/>
                  </a:cubicBezTo>
                  <a:cubicBezTo>
                    <a:pt x="7608" y="4246"/>
                    <a:pt x="7628" y="4145"/>
                    <a:pt x="7641" y="4043"/>
                  </a:cubicBezTo>
                  <a:cubicBezTo>
                    <a:pt x="7734" y="3446"/>
                    <a:pt x="7295" y="2898"/>
                    <a:pt x="6694" y="2825"/>
                  </a:cubicBezTo>
                  <a:cubicBezTo>
                    <a:pt x="5991" y="2740"/>
                    <a:pt x="5252" y="2707"/>
                    <a:pt x="5252" y="2707"/>
                  </a:cubicBezTo>
                  <a:lnTo>
                    <a:pt x="5614" y="1399"/>
                  </a:lnTo>
                  <a:cubicBezTo>
                    <a:pt x="5788" y="761"/>
                    <a:pt x="5358" y="120"/>
                    <a:pt x="4700" y="42"/>
                  </a:cubicBezTo>
                  <a:cubicBezTo>
                    <a:pt x="4537" y="22"/>
                    <a:pt x="4375" y="10"/>
                    <a:pt x="4225" y="2"/>
                  </a:cubicBezTo>
                  <a:cubicBezTo>
                    <a:pt x="4209" y="1"/>
                    <a:pt x="419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7875652" y="1119468"/>
              <a:ext cx="58081" cy="25019"/>
            </a:xfrm>
            <a:custGeom>
              <a:avLst/>
              <a:gdLst/>
              <a:ahLst/>
              <a:cxnLst/>
              <a:rect l="l" t="t" r="r" b="b"/>
              <a:pathLst>
                <a:path w="2881" h="1241" extrusionOk="0">
                  <a:moveTo>
                    <a:pt x="664" y="1"/>
                  </a:moveTo>
                  <a:cubicBezTo>
                    <a:pt x="464" y="1"/>
                    <a:pt x="281" y="108"/>
                    <a:pt x="188" y="288"/>
                  </a:cubicBezTo>
                  <a:lnTo>
                    <a:pt x="180" y="300"/>
                  </a:lnTo>
                  <a:cubicBezTo>
                    <a:pt x="1" y="637"/>
                    <a:pt x="220" y="1047"/>
                    <a:pt x="598" y="1084"/>
                  </a:cubicBezTo>
                  <a:lnTo>
                    <a:pt x="2186" y="1238"/>
                  </a:lnTo>
                  <a:cubicBezTo>
                    <a:pt x="2203" y="1240"/>
                    <a:pt x="2219" y="1240"/>
                    <a:pt x="2235" y="1240"/>
                  </a:cubicBezTo>
                  <a:cubicBezTo>
                    <a:pt x="2444" y="1240"/>
                    <a:pt x="2636" y="1122"/>
                    <a:pt x="2722" y="929"/>
                  </a:cubicBezTo>
                  <a:cubicBezTo>
                    <a:pt x="2881" y="596"/>
                    <a:pt x="2661" y="206"/>
                    <a:pt x="2292" y="170"/>
                  </a:cubicBezTo>
                  <a:lnTo>
                    <a:pt x="716" y="3"/>
                  </a:lnTo>
                  <a:cubicBezTo>
                    <a:pt x="698" y="2"/>
                    <a:pt x="681"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8015606" y="1138298"/>
              <a:ext cx="58162" cy="24938"/>
            </a:xfrm>
            <a:custGeom>
              <a:avLst/>
              <a:gdLst/>
              <a:ahLst/>
              <a:cxnLst/>
              <a:rect l="l" t="t" r="r" b="b"/>
              <a:pathLst>
                <a:path w="2885" h="1237" extrusionOk="0">
                  <a:moveTo>
                    <a:pt x="657" y="0"/>
                  </a:moveTo>
                  <a:cubicBezTo>
                    <a:pt x="460" y="0"/>
                    <a:pt x="280" y="110"/>
                    <a:pt x="188" y="284"/>
                  </a:cubicBezTo>
                  <a:lnTo>
                    <a:pt x="179" y="296"/>
                  </a:lnTo>
                  <a:cubicBezTo>
                    <a:pt x="1" y="633"/>
                    <a:pt x="224" y="1043"/>
                    <a:pt x="602" y="1080"/>
                  </a:cubicBezTo>
                  <a:lnTo>
                    <a:pt x="2190" y="1234"/>
                  </a:lnTo>
                  <a:cubicBezTo>
                    <a:pt x="2206" y="1236"/>
                    <a:pt x="2222" y="1237"/>
                    <a:pt x="2238" y="1237"/>
                  </a:cubicBezTo>
                  <a:cubicBezTo>
                    <a:pt x="2444" y="1237"/>
                    <a:pt x="2636" y="1118"/>
                    <a:pt x="2726" y="930"/>
                  </a:cubicBezTo>
                  <a:cubicBezTo>
                    <a:pt x="2885" y="593"/>
                    <a:pt x="2665" y="203"/>
                    <a:pt x="2296" y="166"/>
                  </a:cubicBezTo>
                  <a:lnTo>
                    <a:pt x="716" y="4"/>
                  </a:lnTo>
                  <a:cubicBezTo>
                    <a:pt x="696" y="1"/>
                    <a:pt x="676"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7896296" y="1154387"/>
              <a:ext cx="89531" cy="87777"/>
            </a:xfrm>
            <a:custGeom>
              <a:avLst/>
              <a:gdLst/>
              <a:ahLst/>
              <a:cxnLst/>
              <a:rect l="l" t="t" r="r" b="b"/>
              <a:pathLst>
                <a:path w="4441" h="4354" extrusionOk="0">
                  <a:moveTo>
                    <a:pt x="2583" y="0"/>
                  </a:moveTo>
                  <a:cubicBezTo>
                    <a:pt x="1859" y="0"/>
                    <a:pt x="1088" y="466"/>
                    <a:pt x="630" y="1257"/>
                  </a:cubicBezTo>
                  <a:cubicBezTo>
                    <a:pt x="0" y="2349"/>
                    <a:pt x="204" y="3641"/>
                    <a:pt x="1081" y="4149"/>
                  </a:cubicBezTo>
                  <a:cubicBezTo>
                    <a:pt x="1322" y="4288"/>
                    <a:pt x="1588" y="4353"/>
                    <a:pt x="1860" y="4353"/>
                  </a:cubicBezTo>
                  <a:cubicBezTo>
                    <a:pt x="2584" y="4353"/>
                    <a:pt x="3353" y="3888"/>
                    <a:pt x="3811" y="3097"/>
                  </a:cubicBezTo>
                  <a:cubicBezTo>
                    <a:pt x="4440" y="2004"/>
                    <a:pt x="4237" y="708"/>
                    <a:pt x="3360" y="205"/>
                  </a:cubicBezTo>
                  <a:cubicBezTo>
                    <a:pt x="3120" y="66"/>
                    <a:pt x="285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7811622" y="1206361"/>
              <a:ext cx="63726" cy="62536"/>
            </a:xfrm>
            <a:custGeom>
              <a:avLst/>
              <a:gdLst/>
              <a:ahLst/>
              <a:cxnLst/>
              <a:rect l="l" t="t" r="r" b="b"/>
              <a:pathLst>
                <a:path w="3161" h="3102" extrusionOk="0">
                  <a:moveTo>
                    <a:pt x="1838" y="0"/>
                  </a:moveTo>
                  <a:cubicBezTo>
                    <a:pt x="1323" y="0"/>
                    <a:pt x="772" y="332"/>
                    <a:pt x="447" y="897"/>
                  </a:cubicBezTo>
                  <a:cubicBezTo>
                    <a:pt x="0" y="1672"/>
                    <a:pt x="147" y="2595"/>
                    <a:pt x="768" y="2956"/>
                  </a:cubicBezTo>
                  <a:cubicBezTo>
                    <a:pt x="939" y="3055"/>
                    <a:pt x="1127" y="3101"/>
                    <a:pt x="1320" y="3101"/>
                  </a:cubicBezTo>
                  <a:cubicBezTo>
                    <a:pt x="1836" y="3101"/>
                    <a:pt x="2386" y="2769"/>
                    <a:pt x="2714" y="2205"/>
                  </a:cubicBezTo>
                  <a:cubicBezTo>
                    <a:pt x="3161" y="1429"/>
                    <a:pt x="3014" y="507"/>
                    <a:pt x="2389" y="145"/>
                  </a:cubicBezTo>
                  <a:cubicBezTo>
                    <a:pt x="2219" y="47"/>
                    <a:pt x="2031"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7994478" y="1218256"/>
              <a:ext cx="63726" cy="62516"/>
            </a:xfrm>
            <a:custGeom>
              <a:avLst/>
              <a:gdLst/>
              <a:ahLst/>
              <a:cxnLst/>
              <a:rect l="l" t="t" r="r" b="b"/>
              <a:pathLst>
                <a:path w="3161" h="3101" extrusionOk="0">
                  <a:moveTo>
                    <a:pt x="1839" y="1"/>
                  </a:moveTo>
                  <a:cubicBezTo>
                    <a:pt x="1324" y="1"/>
                    <a:pt x="773" y="331"/>
                    <a:pt x="448" y="896"/>
                  </a:cubicBezTo>
                  <a:cubicBezTo>
                    <a:pt x="1" y="1671"/>
                    <a:pt x="143" y="2594"/>
                    <a:pt x="768" y="2955"/>
                  </a:cubicBezTo>
                  <a:cubicBezTo>
                    <a:pt x="939" y="3054"/>
                    <a:pt x="1127" y="3100"/>
                    <a:pt x="1321" y="3100"/>
                  </a:cubicBezTo>
                  <a:cubicBezTo>
                    <a:pt x="1837" y="3100"/>
                    <a:pt x="2386" y="2768"/>
                    <a:pt x="2714" y="2204"/>
                  </a:cubicBezTo>
                  <a:cubicBezTo>
                    <a:pt x="3161" y="1432"/>
                    <a:pt x="3015" y="506"/>
                    <a:pt x="2389" y="144"/>
                  </a:cubicBezTo>
                  <a:cubicBezTo>
                    <a:pt x="2220" y="47"/>
                    <a:pt x="2032"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6309511" y="1126668"/>
            <a:ext cx="692651" cy="720982"/>
            <a:chOff x="6225649" y="692968"/>
            <a:chExt cx="692651" cy="720982"/>
          </a:xfrm>
        </p:grpSpPr>
        <p:sp>
          <p:nvSpPr>
            <p:cNvPr id="1333" name="Google Shape;1333;p40"/>
            <p:cNvSpPr/>
            <p:nvPr/>
          </p:nvSpPr>
          <p:spPr>
            <a:xfrm>
              <a:off x="6518159" y="785969"/>
              <a:ext cx="387354" cy="608933"/>
            </a:xfrm>
            <a:custGeom>
              <a:avLst/>
              <a:gdLst/>
              <a:ahLst/>
              <a:cxnLst/>
              <a:rect l="l" t="t" r="r" b="b"/>
              <a:pathLst>
                <a:path w="19214" h="30205" extrusionOk="0">
                  <a:moveTo>
                    <a:pt x="11247" y="0"/>
                  </a:moveTo>
                  <a:cubicBezTo>
                    <a:pt x="9308" y="0"/>
                    <a:pt x="7560" y="565"/>
                    <a:pt x="6784" y="1455"/>
                  </a:cubicBezTo>
                  <a:cubicBezTo>
                    <a:pt x="6784" y="1455"/>
                    <a:pt x="10533" y="2650"/>
                    <a:pt x="10192" y="10639"/>
                  </a:cubicBezTo>
                  <a:cubicBezTo>
                    <a:pt x="9876" y="17954"/>
                    <a:pt x="6533" y="26236"/>
                    <a:pt x="1450" y="26236"/>
                  </a:cubicBezTo>
                  <a:cubicBezTo>
                    <a:pt x="982" y="26236"/>
                    <a:pt x="498" y="26166"/>
                    <a:pt x="1" y="26018"/>
                  </a:cubicBezTo>
                  <a:lnTo>
                    <a:pt x="1" y="26018"/>
                  </a:lnTo>
                  <a:cubicBezTo>
                    <a:pt x="1" y="26018"/>
                    <a:pt x="2389" y="30205"/>
                    <a:pt x="6789" y="30205"/>
                  </a:cubicBezTo>
                  <a:cubicBezTo>
                    <a:pt x="7566" y="30205"/>
                    <a:pt x="8406" y="30074"/>
                    <a:pt x="9306" y="29767"/>
                  </a:cubicBezTo>
                  <a:cubicBezTo>
                    <a:pt x="15286" y="27728"/>
                    <a:pt x="19213" y="16785"/>
                    <a:pt x="18734" y="6378"/>
                  </a:cubicBezTo>
                  <a:cubicBezTo>
                    <a:pt x="18734" y="6378"/>
                    <a:pt x="18693" y="2735"/>
                    <a:pt x="15570" y="1037"/>
                  </a:cubicBezTo>
                  <a:cubicBezTo>
                    <a:pt x="14238" y="313"/>
                    <a:pt x="12690" y="0"/>
                    <a:pt x="1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327359" y="692968"/>
              <a:ext cx="568895" cy="224220"/>
            </a:xfrm>
            <a:custGeom>
              <a:avLst/>
              <a:gdLst/>
              <a:ahLst/>
              <a:cxnLst/>
              <a:rect l="l" t="t" r="r" b="b"/>
              <a:pathLst>
                <a:path w="28219" h="11122" extrusionOk="0">
                  <a:moveTo>
                    <a:pt x="14171" y="1"/>
                  </a:moveTo>
                  <a:cubicBezTo>
                    <a:pt x="8861" y="1"/>
                    <a:pt x="5388" y="2090"/>
                    <a:pt x="3213" y="4273"/>
                  </a:cubicBezTo>
                  <a:cubicBezTo>
                    <a:pt x="3136" y="4350"/>
                    <a:pt x="3059" y="4431"/>
                    <a:pt x="2982" y="4509"/>
                  </a:cubicBezTo>
                  <a:cubicBezTo>
                    <a:pt x="2689" y="4813"/>
                    <a:pt x="2409" y="5134"/>
                    <a:pt x="2145" y="5467"/>
                  </a:cubicBezTo>
                  <a:cubicBezTo>
                    <a:pt x="2141" y="5475"/>
                    <a:pt x="2129" y="5487"/>
                    <a:pt x="2117" y="5496"/>
                  </a:cubicBezTo>
                  <a:cubicBezTo>
                    <a:pt x="829" y="7116"/>
                    <a:pt x="216" y="8575"/>
                    <a:pt x="53" y="9009"/>
                  </a:cubicBezTo>
                  <a:cubicBezTo>
                    <a:pt x="17" y="9090"/>
                    <a:pt x="0" y="9139"/>
                    <a:pt x="0" y="9139"/>
                  </a:cubicBezTo>
                  <a:lnTo>
                    <a:pt x="1824" y="9046"/>
                  </a:lnTo>
                  <a:lnTo>
                    <a:pt x="2238" y="9021"/>
                  </a:lnTo>
                  <a:lnTo>
                    <a:pt x="3518" y="8956"/>
                  </a:lnTo>
                  <a:lnTo>
                    <a:pt x="4724" y="8895"/>
                  </a:lnTo>
                  <a:lnTo>
                    <a:pt x="5752" y="8847"/>
                  </a:lnTo>
                  <a:lnTo>
                    <a:pt x="12649" y="8497"/>
                  </a:lnTo>
                  <a:lnTo>
                    <a:pt x="14891" y="8384"/>
                  </a:lnTo>
                  <a:cubicBezTo>
                    <a:pt x="14948" y="8225"/>
                    <a:pt x="15017" y="8071"/>
                    <a:pt x="15098" y="7925"/>
                  </a:cubicBezTo>
                  <a:cubicBezTo>
                    <a:pt x="15456" y="7258"/>
                    <a:pt x="15951" y="6674"/>
                    <a:pt x="16544" y="6206"/>
                  </a:cubicBezTo>
                  <a:cubicBezTo>
                    <a:pt x="17398" y="5549"/>
                    <a:pt x="18640" y="4997"/>
                    <a:pt x="20416" y="4997"/>
                  </a:cubicBezTo>
                  <a:cubicBezTo>
                    <a:pt x="20922" y="4997"/>
                    <a:pt x="21472" y="5042"/>
                    <a:pt x="22069" y="5142"/>
                  </a:cubicBezTo>
                  <a:cubicBezTo>
                    <a:pt x="27101" y="5995"/>
                    <a:pt x="28040" y="9960"/>
                    <a:pt x="28194" y="10955"/>
                  </a:cubicBezTo>
                  <a:cubicBezTo>
                    <a:pt x="28194" y="10967"/>
                    <a:pt x="28194" y="10983"/>
                    <a:pt x="28198" y="10995"/>
                  </a:cubicBezTo>
                  <a:cubicBezTo>
                    <a:pt x="28206" y="11048"/>
                    <a:pt x="28214" y="11089"/>
                    <a:pt x="28218" y="11121"/>
                  </a:cubicBezTo>
                  <a:cubicBezTo>
                    <a:pt x="28214" y="11077"/>
                    <a:pt x="28210" y="11004"/>
                    <a:pt x="28194" y="10902"/>
                  </a:cubicBezTo>
                  <a:cubicBezTo>
                    <a:pt x="28198" y="10898"/>
                    <a:pt x="28198" y="10890"/>
                    <a:pt x="28194" y="10886"/>
                  </a:cubicBezTo>
                  <a:cubicBezTo>
                    <a:pt x="28121" y="10276"/>
                    <a:pt x="27999" y="9675"/>
                    <a:pt x="27828" y="9086"/>
                  </a:cubicBezTo>
                  <a:lnTo>
                    <a:pt x="27820" y="9050"/>
                  </a:lnTo>
                  <a:cubicBezTo>
                    <a:pt x="27292" y="7210"/>
                    <a:pt x="26090" y="4549"/>
                    <a:pt x="23360" y="2587"/>
                  </a:cubicBezTo>
                  <a:cubicBezTo>
                    <a:pt x="21407" y="1186"/>
                    <a:pt x="18673" y="146"/>
                    <a:pt x="14851" y="12"/>
                  </a:cubicBezTo>
                  <a:cubicBezTo>
                    <a:pt x="14621" y="4"/>
                    <a:pt x="14394" y="1"/>
                    <a:pt x="1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6266091" y="778772"/>
              <a:ext cx="377536" cy="473075"/>
            </a:xfrm>
            <a:custGeom>
              <a:avLst/>
              <a:gdLst/>
              <a:ahLst/>
              <a:cxnLst/>
              <a:rect l="l" t="t" r="r" b="b"/>
              <a:pathLst>
                <a:path w="18727" h="23466" extrusionOk="0">
                  <a:moveTo>
                    <a:pt x="6577" y="1"/>
                  </a:moveTo>
                  <a:cubicBezTo>
                    <a:pt x="6469" y="1"/>
                    <a:pt x="6361" y="6"/>
                    <a:pt x="6252" y="17"/>
                  </a:cubicBezTo>
                  <a:cubicBezTo>
                    <a:pt x="6057" y="29"/>
                    <a:pt x="5862" y="62"/>
                    <a:pt x="5667" y="114"/>
                  </a:cubicBezTo>
                  <a:lnTo>
                    <a:pt x="5663" y="114"/>
                  </a:lnTo>
                  <a:cubicBezTo>
                    <a:pt x="5655" y="119"/>
                    <a:pt x="5651" y="119"/>
                    <a:pt x="5647" y="119"/>
                  </a:cubicBezTo>
                  <a:cubicBezTo>
                    <a:pt x="5452" y="184"/>
                    <a:pt x="5269" y="248"/>
                    <a:pt x="5099" y="318"/>
                  </a:cubicBezTo>
                  <a:cubicBezTo>
                    <a:pt x="5086" y="318"/>
                    <a:pt x="5074" y="322"/>
                    <a:pt x="5062" y="330"/>
                  </a:cubicBezTo>
                  <a:cubicBezTo>
                    <a:pt x="4575" y="553"/>
                    <a:pt x="4148" y="882"/>
                    <a:pt x="3811" y="1296"/>
                  </a:cubicBezTo>
                  <a:cubicBezTo>
                    <a:pt x="3681" y="1447"/>
                    <a:pt x="3567" y="1609"/>
                    <a:pt x="3474" y="1780"/>
                  </a:cubicBezTo>
                  <a:cubicBezTo>
                    <a:pt x="3356" y="1975"/>
                    <a:pt x="3263" y="2178"/>
                    <a:pt x="3194" y="2389"/>
                  </a:cubicBezTo>
                  <a:cubicBezTo>
                    <a:pt x="2893" y="3246"/>
                    <a:pt x="2617" y="4107"/>
                    <a:pt x="2373" y="4956"/>
                  </a:cubicBezTo>
                  <a:cubicBezTo>
                    <a:pt x="2203" y="5529"/>
                    <a:pt x="2048" y="6094"/>
                    <a:pt x="1906" y="6650"/>
                  </a:cubicBezTo>
                  <a:cubicBezTo>
                    <a:pt x="1756" y="7231"/>
                    <a:pt x="1618" y="7804"/>
                    <a:pt x="1488" y="8364"/>
                  </a:cubicBezTo>
                  <a:cubicBezTo>
                    <a:pt x="1240" y="9449"/>
                    <a:pt x="1029" y="10497"/>
                    <a:pt x="858" y="11496"/>
                  </a:cubicBezTo>
                  <a:cubicBezTo>
                    <a:pt x="627" y="12796"/>
                    <a:pt x="452" y="14010"/>
                    <a:pt x="318" y="15103"/>
                  </a:cubicBezTo>
                  <a:cubicBezTo>
                    <a:pt x="216" y="15936"/>
                    <a:pt x="139" y="16703"/>
                    <a:pt x="86" y="17378"/>
                  </a:cubicBezTo>
                  <a:cubicBezTo>
                    <a:pt x="58" y="17678"/>
                    <a:pt x="33" y="17958"/>
                    <a:pt x="17" y="18222"/>
                  </a:cubicBezTo>
                  <a:cubicBezTo>
                    <a:pt x="1" y="18466"/>
                    <a:pt x="9" y="18714"/>
                    <a:pt x="46" y="18958"/>
                  </a:cubicBezTo>
                  <a:cubicBezTo>
                    <a:pt x="224" y="20298"/>
                    <a:pt x="1155" y="21415"/>
                    <a:pt x="2434" y="21838"/>
                  </a:cubicBezTo>
                  <a:cubicBezTo>
                    <a:pt x="5651" y="22898"/>
                    <a:pt x="9526" y="23308"/>
                    <a:pt x="12081" y="23462"/>
                  </a:cubicBezTo>
                  <a:cubicBezTo>
                    <a:pt x="12103" y="23464"/>
                    <a:pt x="12126" y="23465"/>
                    <a:pt x="12148" y="23465"/>
                  </a:cubicBezTo>
                  <a:cubicBezTo>
                    <a:pt x="12169" y="23465"/>
                    <a:pt x="12191" y="23464"/>
                    <a:pt x="12211" y="23462"/>
                  </a:cubicBezTo>
                  <a:cubicBezTo>
                    <a:pt x="12253" y="23464"/>
                    <a:pt x="12294" y="23465"/>
                    <a:pt x="12336" y="23465"/>
                  </a:cubicBezTo>
                  <a:cubicBezTo>
                    <a:pt x="12596" y="23465"/>
                    <a:pt x="12857" y="23432"/>
                    <a:pt x="13109" y="23373"/>
                  </a:cubicBezTo>
                  <a:cubicBezTo>
                    <a:pt x="13653" y="23251"/>
                    <a:pt x="14161" y="23003"/>
                    <a:pt x="14591" y="22646"/>
                  </a:cubicBezTo>
                  <a:cubicBezTo>
                    <a:pt x="14648" y="22597"/>
                    <a:pt x="14709" y="22548"/>
                    <a:pt x="14762" y="22492"/>
                  </a:cubicBezTo>
                  <a:cubicBezTo>
                    <a:pt x="15221" y="22061"/>
                    <a:pt x="15554" y="21517"/>
                    <a:pt x="15733" y="20911"/>
                  </a:cubicBezTo>
                  <a:cubicBezTo>
                    <a:pt x="16224" y="19205"/>
                    <a:pt x="16659" y="17382"/>
                    <a:pt x="17037" y="15570"/>
                  </a:cubicBezTo>
                  <a:cubicBezTo>
                    <a:pt x="17215" y="14725"/>
                    <a:pt x="17374" y="13888"/>
                    <a:pt x="17524" y="13064"/>
                  </a:cubicBezTo>
                  <a:cubicBezTo>
                    <a:pt x="17630" y="12503"/>
                    <a:pt x="17723" y="11943"/>
                    <a:pt x="17817" y="11407"/>
                  </a:cubicBezTo>
                  <a:cubicBezTo>
                    <a:pt x="18174" y="9302"/>
                    <a:pt x="18442" y="7393"/>
                    <a:pt x="18625" y="5964"/>
                  </a:cubicBezTo>
                  <a:cubicBezTo>
                    <a:pt x="18726" y="5163"/>
                    <a:pt x="18556" y="4355"/>
                    <a:pt x="18137" y="3669"/>
                  </a:cubicBezTo>
                  <a:cubicBezTo>
                    <a:pt x="17727" y="2994"/>
                    <a:pt x="17110" y="2474"/>
                    <a:pt x="16379" y="2186"/>
                  </a:cubicBezTo>
                  <a:cubicBezTo>
                    <a:pt x="12329" y="598"/>
                    <a:pt x="8933" y="119"/>
                    <a:pt x="6740" y="5"/>
                  </a:cubicBezTo>
                  <a:cubicBezTo>
                    <a:pt x="6686" y="2"/>
                    <a:pt x="6631" y="1"/>
                    <a:pt x="6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6285264" y="1228518"/>
              <a:ext cx="425598" cy="185432"/>
            </a:xfrm>
            <a:custGeom>
              <a:avLst/>
              <a:gdLst/>
              <a:ahLst/>
              <a:cxnLst/>
              <a:rect l="l" t="t" r="r" b="b"/>
              <a:pathLst>
                <a:path w="21111" h="9198" extrusionOk="0">
                  <a:moveTo>
                    <a:pt x="0" y="1"/>
                  </a:moveTo>
                  <a:cubicBezTo>
                    <a:pt x="208" y="3445"/>
                    <a:pt x="3031" y="7670"/>
                    <a:pt x="9509" y="8856"/>
                  </a:cubicBezTo>
                  <a:cubicBezTo>
                    <a:pt x="10760" y="9082"/>
                    <a:pt x="12030" y="9197"/>
                    <a:pt x="13301" y="9197"/>
                  </a:cubicBezTo>
                  <a:cubicBezTo>
                    <a:pt x="13693" y="9197"/>
                    <a:pt x="14085" y="9186"/>
                    <a:pt x="14477" y="9164"/>
                  </a:cubicBezTo>
                  <a:cubicBezTo>
                    <a:pt x="18417" y="8957"/>
                    <a:pt x="21110" y="7751"/>
                    <a:pt x="21110" y="7751"/>
                  </a:cubicBezTo>
                  <a:lnTo>
                    <a:pt x="21110" y="7751"/>
                  </a:lnTo>
                  <a:cubicBezTo>
                    <a:pt x="21110" y="7751"/>
                    <a:pt x="20538" y="7941"/>
                    <a:pt x="19530" y="7941"/>
                  </a:cubicBezTo>
                  <a:cubicBezTo>
                    <a:pt x="18405" y="7941"/>
                    <a:pt x="16736" y="7704"/>
                    <a:pt x="14713" y="6699"/>
                  </a:cubicBezTo>
                  <a:cubicBezTo>
                    <a:pt x="12787" y="5748"/>
                    <a:pt x="12036" y="4351"/>
                    <a:pt x="11772" y="3197"/>
                  </a:cubicBezTo>
                  <a:cubicBezTo>
                    <a:pt x="11500" y="2052"/>
                    <a:pt x="11707" y="1146"/>
                    <a:pt x="11707" y="1146"/>
                  </a:cubicBezTo>
                  <a:lnTo>
                    <a:pt x="11707" y="1146"/>
                  </a:lnTo>
                  <a:cubicBezTo>
                    <a:pt x="10790" y="1439"/>
                    <a:pt x="9729" y="1554"/>
                    <a:pt x="8629" y="1554"/>
                  </a:cubicBezTo>
                  <a:cubicBezTo>
                    <a:pt x="4586" y="1554"/>
                    <a:pt x="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6308106" y="780989"/>
              <a:ext cx="98038" cy="43183"/>
            </a:xfrm>
            <a:custGeom>
              <a:avLst/>
              <a:gdLst/>
              <a:ahLst/>
              <a:cxnLst/>
              <a:rect l="l" t="t" r="r" b="b"/>
              <a:pathLst>
                <a:path w="4863" h="2142" extrusionOk="0">
                  <a:moveTo>
                    <a:pt x="3579" y="0"/>
                  </a:moveTo>
                  <a:cubicBezTo>
                    <a:pt x="3575" y="4"/>
                    <a:pt x="3567" y="4"/>
                    <a:pt x="3563" y="9"/>
                  </a:cubicBezTo>
                  <a:cubicBezTo>
                    <a:pt x="3368" y="69"/>
                    <a:pt x="3185" y="138"/>
                    <a:pt x="3015" y="203"/>
                  </a:cubicBezTo>
                  <a:cubicBezTo>
                    <a:pt x="3002" y="208"/>
                    <a:pt x="2990" y="212"/>
                    <a:pt x="2978" y="220"/>
                  </a:cubicBezTo>
                  <a:cubicBezTo>
                    <a:pt x="521" y="1146"/>
                    <a:pt x="54" y="2015"/>
                    <a:pt x="9" y="2129"/>
                  </a:cubicBezTo>
                  <a:cubicBezTo>
                    <a:pt x="1" y="2133"/>
                    <a:pt x="1" y="2133"/>
                    <a:pt x="1" y="2141"/>
                  </a:cubicBezTo>
                  <a:lnTo>
                    <a:pt x="1386" y="1678"/>
                  </a:lnTo>
                  <a:lnTo>
                    <a:pt x="3019" y="1130"/>
                  </a:lnTo>
                  <a:lnTo>
                    <a:pt x="3100" y="1101"/>
                  </a:lnTo>
                  <a:lnTo>
                    <a:pt x="4863" y="508"/>
                  </a:lnTo>
                  <a:lnTo>
                    <a:pt x="3941" y="143"/>
                  </a:lnTo>
                  <a:lnTo>
                    <a:pt x="35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6496869" y="1232207"/>
              <a:ext cx="66931" cy="40723"/>
            </a:xfrm>
            <a:custGeom>
              <a:avLst/>
              <a:gdLst/>
              <a:ahLst/>
              <a:cxnLst/>
              <a:rect l="l" t="t" r="r" b="b"/>
              <a:pathLst>
                <a:path w="3320" h="2020" extrusionOk="0">
                  <a:moveTo>
                    <a:pt x="3319" y="1"/>
                  </a:moveTo>
                  <a:lnTo>
                    <a:pt x="1390" y="122"/>
                  </a:lnTo>
                  <a:lnTo>
                    <a:pt x="0" y="2019"/>
                  </a:lnTo>
                  <a:cubicBezTo>
                    <a:pt x="0" y="2019"/>
                    <a:pt x="1288" y="1889"/>
                    <a:pt x="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6225649" y="803166"/>
              <a:ext cx="377516" cy="473316"/>
            </a:xfrm>
            <a:custGeom>
              <a:avLst/>
              <a:gdLst/>
              <a:ahLst/>
              <a:cxnLst/>
              <a:rect l="l" t="t" r="r" b="b"/>
              <a:pathLst>
                <a:path w="18726" h="23478" extrusionOk="0">
                  <a:moveTo>
                    <a:pt x="6607" y="1"/>
                  </a:moveTo>
                  <a:cubicBezTo>
                    <a:pt x="6341" y="1"/>
                    <a:pt x="6076" y="31"/>
                    <a:pt x="5817" y="91"/>
                  </a:cubicBezTo>
                  <a:cubicBezTo>
                    <a:pt x="5167" y="233"/>
                    <a:pt x="4570" y="562"/>
                    <a:pt x="4099" y="1029"/>
                  </a:cubicBezTo>
                  <a:cubicBezTo>
                    <a:pt x="4091" y="1033"/>
                    <a:pt x="4091" y="1033"/>
                    <a:pt x="4091" y="1041"/>
                  </a:cubicBezTo>
                  <a:cubicBezTo>
                    <a:pt x="3709" y="1419"/>
                    <a:pt x="3416" y="1882"/>
                    <a:pt x="3238" y="2394"/>
                  </a:cubicBezTo>
                  <a:cubicBezTo>
                    <a:pt x="3018" y="3019"/>
                    <a:pt x="2811" y="3649"/>
                    <a:pt x="2624" y="4274"/>
                  </a:cubicBezTo>
                  <a:cubicBezTo>
                    <a:pt x="2446" y="4851"/>
                    <a:pt x="2283" y="5416"/>
                    <a:pt x="2125" y="5980"/>
                  </a:cubicBezTo>
                  <a:cubicBezTo>
                    <a:pt x="2080" y="6135"/>
                    <a:pt x="2044" y="6281"/>
                    <a:pt x="2007" y="6435"/>
                  </a:cubicBezTo>
                  <a:cubicBezTo>
                    <a:pt x="1601" y="7967"/>
                    <a:pt x="1280" y="9441"/>
                    <a:pt x="1020" y="10838"/>
                  </a:cubicBezTo>
                  <a:cubicBezTo>
                    <a:pt x="776" y="12134"/>
                    <a:pt x="589" y="13349"/>
                    <a:pt x="447" y="14458"/>
                  </a:cubicBezTo>
                  <a:cubicBezTo>
                    <a:pt x="338" y="15278"/>
                    <a:pt x="252" y="16042"/>
                    <a:pt x="191" y="16736"/>
                  </a:cubicBezTo>
                  <a:cubicBezTo>
                    <a:pt x="130" y="17281"/>
                    <a:pt x="94" y="17780"/>
                    <a:pt x="61" y="18227"/>
                  </a:cubicBezTo>
                  <a:cubicBezTo>
                    <a:pt x="61" y="18268"/>
                    <a:pt x="61" y="18308"/>
                    <a:pt x="61" y="18345"/>
                  </a:cubicBezTo>
                  <a:cubicBezTo>
                    <a:pt x="0" y="19921"/>
                    <a:pt x="987" y="21347"/>
                    <a:pt x="2482" y="21842"/>
                  </a:cubicBezTo>
                  <a:cubicBezTo>
                    <a:pt x="2677" y="21907"/>
                    <a:pt x="2876" y="21972"/>
                    <a:pt x="3079" y="22025"/>
                  </a:cubicBezTo>
                  <a:cubicBezTo>
                    <a:pt x="6170" y="22947"/>
                    <a:pt x="9733" y="23321"/>
                    <a:pt x="12133" y="23471"/>
                  </a:cubicBezTo>
                  <a:cubicBezTo>
                    <a:pt x="12204" y="23475"/>
                    <a:pt x="12274" y="23477"/>
                    <a:pt x="12344" y="23477"/>
                  </a:cubicBezTo>
                  <a:cubicBezTo>
                    <a:pt x="13165" y="23477"/>
                    <a:pt x="13963" y="23195"/>
                    <a:pt x="14603" y="22675"/>
                  </a:cubicBezTo>
                  <a:cubicBezTo>
                    <a:pt x="14790" y="22524"/>
                    <a:pt x="14964" y="22350"/>
                    <a:pt x="15115" y="22163"/>
                  </a:cubicBezTo>
                  <a:cubicBezTo>
                    <a:pt x="15318" y="21919"/>
                    <a:pt x="15484" y="21647"/>
                    <a:pt x="15610" y="21355"/>
                  </a:cubicBezTo>
                  <a:cubicBezTo>
                    <a:pt x="15679" y="21212"/>
                    <a:pt x="15736" y="21062"/>
                    <a:pt x="15777" y="20912"/>
                  </a:cubicBezTo>
                  <a:cubicBezTo>
                    <a:pt x="16500" y="18422"/>
                    <a:pt x="17097" y="15672"/>
                    <a:pt x="17568" y="13089"/>
                  </a:cubicBezTo>
                  <a:lnTo>
                    <a:pt x="17848" y="11496"/>
                  </a:lnTo>
                  <a:cubicBezTo>
                    <a:pt x="17893" y="11232"/>
                    <a:pt x="17934" y="10972"/>
                    <a:pt x="17978" y="10716"/>
                  </a:cubicBezTo>
                  <a:cubicBezTo>
                    <a:pt x="18068" y="10168"/>
                    <a:pt x="18153" y="9628"/>
                    <a:pt x="18230" y="9116"/>
                  </a:cubicBezTo>
                  <a:lnTo>
                    <a:pt x="18230" y="9108"/>
                  </a:lnTo>
                  <a:cubicBezTo>
                    <a:pt x="18413" y="7922"/>
                    <a:pt x="18559" y="6850"/>
                    <a:pt x="18673" y="5960"/>
                  </a:cubicBezTo>
                  <a:cubicBezTo>
                    <a:pt x="18685" y="5838"/>
                    <a:pt x="18697" y="5716"/>
                    <a:pt x="18697" y="5594"/>
                  </a:cubicBezTo>
                  <a:cubicBezTo>
                    <a:pt x="18726" y="4640"/>
                    <a:pt x="18360" y="3714"/>
                    <a:pt x="17694" y="3031"/>
                  </a:cubicBezTo>
                  <a:cubicBezTo>
                    <a:pt x="17337" y="2662"/>
                    <a:pt x="16906" y="2373"/>
                    <a:pt x="16423" y="2191"/>
                  </a:cubicBezTo>
                  <a:cubicBezTo>
                    <a:pt x="16175" y="2093"/>
                    <a:pt x="15931" y="1996"/>
                    <a:pt x="15688" y="1910"/>
                  </a:cubicBezTo>
                  <a:cubicBezTo>
                    <a:pt x="14839" y="1597"/>
                    <a:pt x="14026" y="1338"/>
                    <a:pt x="13250" y="1118"/>
                  </a:cubicBezTo>
                  <a:cubicBezTo>
                    <a:pt x="10801" y="420"/>
                    <a:pt x="8717" y="135"/>
                    <a:pt x="7162" y="30"/>
                  </a:cubicBezTo>
                  <a:lnTo>
                    <a:pt x="7109" y="30"/>
                  </a:lnTo>
                  <a:cubicBezTo>
                    <a:pt x="6999" y="17"/>
                    <a:pt x="6889" y="9"/>
                    <a:pt x="6784" y="5"/>
                  </a:cubicBezTo>
                  <a:cubicBezTo>
                    <a:pt x="6725" y="2"/>
                    <a:pt x="6666" y="1"/>
                    <a:pt x="6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6268470" y="825706"/>
              <a:ext cx="273450" cy="98038"/>
            </a:xfrm>
            <a:custGeom>
              <a:avLst/>
              <a:gdLst/>
              <a:ahLst/>
              <a:cxnLst/>
              <a:rect l="l" t="t" r="r" b="b"/>
              <a:pathLst>
                <a:path w="13564" h="4863" extrusionOk="0">
                  <a:moveTo>
                    <a:pt x="11126" y="0"/>
                  </a:moveTo>
                  <a:lnTo>
                    <a:pt x="5310" y="1727"/>
                  </a:lnTo>
                  <a:lnTo>
                    <a:pt x="4879" y="1856"/>
                  </a:lnTo>
                  <a:lnTo>
                    <a:pt x="4855" y="1861"/>
                  </a:lnTo>
                  <a:lnTo>
                    <a:pt x="4103" y="2088"/>
                  </a:lnTo>
                  <a:lnTo>
                    <a:pt x="2974" y="2425"/>
                  </a:lnTo>
                  <a:lnTo>
                    <a:pt x="2255" y="2632"/>
                  </a:lnTo>
                  <a:lnTo>
                    <a:pt x="500" y="3156"/>
                  </a:lnTo>
                  <a:cubicBezTo>
                    <a:pt x="322" y="3733"/>
                    <a:pt x="159" y="4302"/>
                    <a:pt x="1" y="4862"/>
                  </a:cubicBezTo>
                  <a:lnTo>
                    <a:pt x="1784" y="4326"/>
                  </a:lnTo>
                  <a:lnTo>
                    <a:pt x="4526" y="3506"/>
                  </a:lnTo>
                  <a:lnTo>
                    <a:pt x="4964" y="3376"/>
                  </a:lnTo>
                  <a:lnTo>
                    <a:pt x="7154" y="2722"/>
                  </a:lnTo>
                  <a:lnTo>
                    <a:pt x="7592" y="2588"/>
                  </a:lnTo>
                  <a:lnTo>
                    <a:pt x="8673" y="2263"/>
                  </a:lnTo>
                  <a:lnTo>
                    <a:pt x="13564" y="796"/>
                  </a:lnTo>
                  <a:cubicBezTo>
                    <a:pt x="12715" y="484"/>
                    <a:pt x="11902" y="220"/>
                    <a:pt x="1112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6226879" y="1034934"/>
              <a:ext cx="358606" cy="138076"/>
            </a:xfrm>
            <a:custGeom>
              <a:avLst/>
              <a:gdLst/>
              <a:ahLst/>
              <a:cxnLst/>
              <a:rect l="l" t="t" r="r" b="b"/>
              <a:pathLst>
                <a:path w="17788" h="6849" extrusionOk="0">
                  <a:moveTo>
                    <a:pt x="17787" y="0"/>
                  </a:moveTo>
                  <a:lnTo>
                    <a:pt x="130" y="5240"/>
                  </a:lnTo>
                  <a:lnTo>
                    <a:pt x="0" y="6849"/>
                  </a:lnTo>
                  <a:lnTo>
                    <a:pt x="0" y="6849"/>
                  </a:lnTo>
                  <a:lnTo>
                    <a:pt x="17503" y="1593"/>
                  </a:lnTo>
                  <a:lnTo>
                    <a:pt x="17787"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6234661" y="915945"/>
              <a:ext cx="367940" cy="178698"/>
            </a:xfrm>
            <a:custGeom>
              <a:avLst/>
              <a:gdLst/>
              <a:ahLst/>
              <a:cxnLst/>
              <a:rect l="l" t="t" r="r" b="b"/>
              <a:pathLst>
                <a:path w="18251" h="8864" extrusionOk="0">
                  <a:moveTo>
                    <a:pt x="18250" y="0"/>
                  </a:moveTo>
                  <a:lnTo>
                    <a:pt x="573" y="5244"/>
                  </a:lnTo>
                  <a:cubicBezTo>
                    <a:pt x="329" y="6540"/>
                    <a:pt x="142" y="7759"/>
                    <a:pt x="0" y="8864"/>
                  </a:cubicBezTo>
                  <a:lnTo>
                    <a:pt x="17783" y="3522"/>
                  </a:lnTo>
                  <a:lnTo>
                    <a:pt x="17783" y="3518"/>
                  </a:lnTo>
                  <a:cubicBezTo>
                    <a:pt x="17966" y="2328"/>
                    <a:pt x="18112" y="1256"/>
                    <a:pt x="18226" y="370"/>
                  </a:cubicBezTo>
                  <a:cubicBezTo>
                    <a:pt x="18238" y="248"/>
                    <a:pt x="18246" y="126"/>
                    <a:pt x="18250"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6306150" y="934493"/>
              <a:ext cx="103360" cy="104187"/>
            </a:xfrm>
            <a:custGeom>
              <a:avLst/>
              <a:gdLst/>
              <a:ahLst/>
              <a:cxnLst/>
              <a:rect l="l" t="t" r="r" b="b"/>
              <a:pathLst>
                <a:path w="5127" h="5168" extrusionOk="0">
                  <a:moveTo>
                    <a:pt x="1516" y="0"/>
                  </a:moveTo>
                  <a:cubicBezTo>
                    <a:pt x="1121" y="0"/>
                    <a:pt x="788" y="184"/>
                    <a:pt x="675" y="470"/>
                  </a:cubicBezTo>
                  <a:cubicBezTo>
                    <a:pt x="142" y="1814"/>
                    <a:pt x="25" y="3134"/>
                    <a:pt x="8" y="3853"/>
                  </a:cubicBezTo>
                  <a:cubicBezTo>
                    <a:pt x="0" y="4198"/>
                    <a:pt x="301" y="4540"/>
                    <a:pt x="744" y="4670"/>
                  </a:cubicBezTo>
                  <a:cubicBezTo>
                    <a:pt x="1666" y="4946"/>
                    <a:pt x="2770" y="5092"/>
                    <a:pt x="3494" y="5161"/>
                  </a:cubicBezTo>
                  <a:cubicBezTo>
                    <a:pt x="3537" y="5165"/>
                    <a:pt x="3580" y="5167"/>
                    <a:pt x="3622" y="5167"/>
                  </a:cubicBezTo>
                  <a:cubicBezTo>
                    <a:pt x="4038" y="5167"/>
                    <a:pt x="4389" y="4971"/>
                    <a:pt x="4489" y="4661"/>
                  </a:cubicBezTo>
                  <a:cubicBezTo>
                    <a:pt x="4834" y="3569"/>
                    <a:pt x="5013" y="2216"/>
                    <a:pt x="5090" y="1465"/>
                  </a:cubicBezTo>
                  <a:cubicBezTo>
                    <a:pt x="5126" y="1120"/>
                    <a:pt x="4838" y="770"/>
                    <a:pt x="4399" y="616"/>
                  </a:cubicBezTo>
                  <a:cubicBezTo>
                    <a:pt x="3510" y="303"/>
                    <a:pt x="2584" y="96"/>
                    <a:pt x="1645" y="7"/>
                  </a:cubicBezTo>
                  <a:cubicBezTo>
                    <a:pt x="1602" y="2"/>
                    <a:pt x="1558"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6433968" y="958747"/>
              <a:ext cx="103380" cy="104247"/>
            </a:xfrm>
            <a:custGeom>
              <a:avLst/>
              <a:gdLst/>
              <a:ahLst/>
              <a:cxnLst/>
              <a:rect l="l" t="t" r="r" b="b"/>
              <a:pathLst>
                <a:path w="5128" h="5171" extrusionOk="0">
                  <a:moveTo>
                    <a:pt x="1527" y="0"/>
                  </a:moveTo>
                  <a:cubicBezTo>
                    <a:pt x="1130" y="0"/>
                    <a:pt x="790" y="185"/>
                    <a:pt x="675" y="473"/>
                  </a:cubicBezTo>
                  <a:cubicBezTo>
                    <a:pt x="143" y="1813"/>
                    <a:pt x="29" y="3138"/>
                    <a:pt x="9" y="3852"/>
                  </a:cubicBezTo>
                  <a:cubicBezTo>
                    <a:pt x="1" y="4202"/>
                    <a:pt x="306" y="4539"/>
                    <a:pt x="744" y="4673"/>
                  </a:cubicBezTo>
                  <a:cubicBezTo>
                    <a:pt x="1670" y="4949"/>
                    <a:pt x="2771" y="5091"/>
                    <a:pt x="3498" y="5164"/>
                  </a:cubicBezTo>
                  <a:cubicBezTo>
                    <a:pt x="3541" y="5169"/>
                    <a:pt x="3583" y="5171"/>
                    <a:pt x="3625" y="5171"/>
                  </a:cubicBezTo>
                  <a:cubicBezTo>
                    <a:pt x="4041" y="5171"/>
                    <a:pt x="4390" y="4971"/>
                    <a:pt x="4489" y="4665"/>
                  </a:cubicBezTo>
                  <a:cubicBezTo>
                    <a:pt x="4839" y="3572"/>
                    <a:pt x="5013" y="2220"/>
                    <a:pt x="5090" y="1468"/>
                  </a:cubicBezTo>
                  <a:cubicBezTo>
                    <a:pt x="5127" y="1119"/>
                    <a:pt x="4843" y="774"/>
                    <a:pt x="4400" y="619"/>
                  </a:cubicBezTo>
                  <a:cubicBezTo>
                    <a:pt x="3510" y="306"/>
                    <a:pt x="2584" y="99"/>
                    <a:pt x="1646" y="6"/>
                  </a:cubicBezTo>
                  <a:cubicBezTo>
                    <a:pt x="1606" y="2"/>
                    <a:pt x="1566" y="0"/>
                    <a:pt x="1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6284276" y="1065518"/>
              <a:ext cx="103360" cy="104207"/>
            </a:xfrm>
            <a:custGeom>
              <a:avLst/>
              <a:gdLst/>
              <a:ahLst/>
              <a:cxnLst/>
              <a:rect l="l" t="t" r="r" b="b"/>
              <a:pathLst>
                <a:path w="5127" h="5169" extrusionOk="0">
                  <a:moveTo>
                    <a:pt x="1516" y="0"/>
                  </a:moveTo>
                  <a:cubicBezTo>
                    <a:pt x="1121" y="0"/>
                    <a:pt x="789" y="184"/>
                    <a:pt x="675" y="470"/>
                  </a:cubicBezTo>
                  <a:cubicBezTo>
                    <a:pt x="143" y="1814"/>
                    <a:pt x="29" y="3134"/>
                    <a:pt x="9" y="3853"/>
                  </a:cubicBezTo>
                  <a:cubicBezTo>
                    <a:pt x="1" y="4203"/>
                    <a:pt x="301" y="4540"/>
                    <a:pt x="748" y="4670"/>
                  </a:cubicBezTo>
                  <a:cubicBezTo>
                    <a:pt x="1670" y="4946"/>
                    <a:pt x="2771" y="5092"/>
                    <a:pt x="3498" y="5161"/>
                  </a:cubicBezTo>
                  <a:cubicBezTo>
                    <a:pt x="3544" y="5166"/>
                    <a:pt x="3589" y="5168"/>
                    <a:pt x="3634" y="5168"/>
                  </a:cubicBezTo>
                  <a:cubicBezTo>
                    <a:pt x="4047" y="5168"/>
                    <a:pt x="4394" y="4969"/>
                    <a:pt x="4489" y="4662"/>
                  </a:cubicBezTo>
                  <a:cubicBezTo>
                    <a:pt x="4838" y="3569"/>
                    <a:pt x="5017" y="2216"/>
                    <a:pt x="5090" y="1469"/>
                  </a:cubicBezTo>
                  <a:cubicBezTo>
                    <a:pt x="5127" y="1120"/>
                    <a:pt x="4843" y="770"/>
                    <a:pt x="4404" y="616"/>
                  </a:cubicBezTo>
                  <a:cubicBezTo>
                    <a:pt x="3510" y="303"/>
                    <a:pt x="2584" y="100"/>
                    <a:pt x="1646" y="7"/>
                  </a:cubicBezTo>
                  <a:cubicBezTo>
                    <a:pt x="1602" y="2"/>
                    <a:pt x="1559"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6412114" y="1089832"/>
              <a:ext cx="103360" cy="104187"/>
            </a:xfrm>
            <a:custGeom>
              <a:avLst/>
              <a:gdLst/>
              <a:ahLst/>
              <a:cxnLst/>
              <a:rect l="l" t="t" r="r" b="b"/>
              <a:pathLst>
                <a:path w="5127" h="5168" extrusionOk="0">
                  <a:moveTo>
                    <a:pt x="1517" y="1"/>
                  </a:moveTo>
                  <a:cubicBezTo>
                    <a:pt x="1125" y="1"/>
                    <a:pt x="792" y="184"/>
                    <a:pt x="679" y="470"/>
                  </a:cubicBezTo>
                  <a:cubicBezTo>
                    <a:pt x="143" y="1815"/>
                    <a:pt x="29" y="3135"/>
                    <a:pt x="8" y="3854"/>
                  </a:cubicBezTo>
                  <a:cubicBezTo>
                    <a:pt x="0" y="4199"/>
                    <a:pt x="305" y="4540"/>
                    <a:pt x="748" y="4670"/>
                  </a:cubicBezTo>
                  <a:cubicBezTo>
                    <a:pt x="1670" y="4946"/>
                    <a:pt x="2771" y="5092"/>
                    <a:pt x="3498" y="5162"/>
                  </a:cubicBezTo>
                  <a:cubicBezTo>
                    <a:pt x="3541" y="5166"/>
                    <a:pt x="3584" y="5168"/>
                    <a:pt x="3626" y="5168"/>
                  </a:cubicBezTo>
                  <a:cubicBezTo>
                    <a:pt x="4043" y="5168"/>
                    <a:pt x="4393" y="4972"/>
                    <a:pt x="4489" y="4662"/>
                  </a:cubicBezTo>
                  <a:cubicBezTo>
                    <a:pt x="4838" y="3569"/>
                    <a:pt x="5017" y="2217"/>
                    <a:pt x="5090" y="1465"/>
                  </a:cubicBezTo>
                  <a:cubicBezTo>
                    <a:pt x="5127" y="1120"/>
                    <a:pt x="4842" y="771"/>
                    <a:pt x="4403" y="616"/>
                  </a:cubicBezTo>
                  <a:cubicBezTo>
                    <a:pt x="3510" y="304"/>
                    <a:pt x="2584" y="100"/>
                    <a:pt x="1645" y="7"/>
                  </a:cubicBezTo>
                  <a:cubicBezTo>
                    <a:pt x="1602" y="3"/>
                    <a:pt x="1559" y="1"/>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6578439" y="1034511"/>
              <a:ext cx="35965" cy="59069"/>
            </a:xfrm>
            <a:custGeom>
              <a:avLst/>
              <a:gdLst/>
              <a:ahLst/>
              <a:cxnLst/>
              <a:rect l="l" t="t" r="r" b="b"/>
              <a:pathLst>
                <a:path w="1784" h="2930" extrusionOk="0">
                  <a:moveTo>
                    <a:pt x="1119" y="1"/>
                  </a:moveTo>
                  <a:cubicBezTo>
                    <a:pt x="738" y="1"/>
                    <a:pt x="326" y="561"/>
                    <a:pt x="171" y="1313"/>
                  </a:cubicBezTo>
                  <a:cubicBezTo>
                    <a:pt x="0" y="2117"/>
                    <a:pt x="187" y="2836"/>
                    <a:pt x="585" y="2922"/>
                  </a:cubicBezTo>
                  <a:cubicBezTo>
                    <a:pt x="610" y="2927"/>
                    <a:pt x="635" y="2929"/>
                    <a:pt x="661" y="2929"/>
                  </a:cubicBezTo>
                  <a:cubicBezTo>
                    <a:pt x="1040" y="2929"/>
                    <a:pt x="1457" y="2372"/>
                    <a:pt x="1613" y="1618"/>
                  </a:cubicBezTo>
                  <a:cubicBezTo>
                    <a:pt x="1783" y="813"/>
                    <a:pt x="1596" y="90"/>
                    <a:pt x="1198" y="9"/>
                  </a:cubicBezTo>
                  <a:cubicBezTo>
                    <a:pt x="1172" y="4"/>
                    <a:pt x="1146"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6673657" y="1296137"/>
              <a:ext cx="27216" cy="22922"/>
            </a:xfrm>
            <a:custGeom>
              <a:avLst/>
              <a:gdLst/>
              <a:ahLst/>
              <a:cxnLst/>
              <a:rect l="l" t="t" r="r" b="b"/>
              <a:pathLst>
                <a:path w="1350" h="1137" extrusionOk="0">
                  <a:moveTo>
                    <a:pt x="723" y="1"/>
                  </a:moveTo>
                  <a:cubicBezTo>
                    <a:pt x="292" y="1"/>
                    <a:pt x="0" y="493"/>
                    <a:pt x="253" y="879"/>
                  </a:cubicBezTo>
                  <a:cubicBezTo>
                    <a:pt x="369" y="1055"/>
                    <a:pt x="549" y="1136"/>
                    <a:pt x="727" y="1136"/>
                  </a:cubicBezTo>
                  <a:cubicBezTo>
                    <a:pt x="978" y="1136"/>
                    <a:pt x="1225" y="974"/>
                    <a:pt x="1285" y="684"/>
                  </a:cubicBezTo>
                  <a:cubicBezTo>
                    <a:pt x="1350" y="380"/>
                    <a:pt x="1155" y="79"/>
                    <a:pt x="846" y="14"/>
                  </a:cubicBezTo>
                  <a:cubicBezTo>
                    <a:pt x="804" y="5"/>
                    <a:pt x="763"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6732526" y="1214849"/>
              <a:ext cx="27236" cy="22922"/>
            </a:xfrm>
            <a:custGeom>
              <a:avLst/>
              <a:gdLst/>
              <a:ahLst/>
              <a:cxnLst/>
              <a:rect l="l" t="t" r="r" b="b"/>
              <a:pathLst>
                <a:path w="1351" h="1137" extrusionOk="0">
                  <a:moveTo>
                    <a:pt x="726" y="0"/>
                  </a:moveTo>
                  <a:cubicBezTo>
                    <a:pt x="294" y="0"/>
                    <a:pt x="0" y="490"/>
                    <a:pt x="253" y="878"/>
                  </a:cubicBezTo>
                  <a:cubicBezTo>
                    <a:pt x="368" y="1055"/>
                    <a:pt x="547" y="1137"/>
                    <a:pt x="725" y="1137"/>
                  </a:cubicBezTo>
                  <a:cubicBezTo>
                    <a:pt x="976" y="1137"/>
                    <a:pt x="1223" y="974"/>
                    <a:pt x="1285" y="687"/>
                  </a:cubicBezTo>
                  <a:cubicBezTo>
                    <a:pt x="1350" y="378"/>
                    <a:pt x="1151" y="78"/>
                    <a:pt x="847" y="13"/>
                  </a:cubicBezTo>
                  <a:cubicBezTo>
                    <a:pt x="806" y="4"/>
                    <a:pt x="765"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6763795" y="1121404"/>
              <a:ext cx="27236" cy="22962"/>
            </a:xfrm>
            <a:custGeom>
              <a:avLst/>
              <a:gdLst/>
              <a:ahLst/>
              <a:cxnLst/>
              <a:rect l="l" t="t" r="r" b="b"/>
              <a:pathLst>
                <a:path w="1351" h="1139" extrusionOk="0">
                  <a:moveTo>
                    <a:pt x="727" y="1"/>
                  </a:moveTo>
                  <a:cubicBezTo>
                    <a:pt x="294" y="1"/>
                    <a:pt x="1" y="491"/>
                    <a:pt x="254" y="878"/>
                  </a:cubicBezTo>
                  <a:cubicBezTo>
                    <a:pt x="369" y="1056"/>
                    <a:pt x="549" y="1138"/>
                    <a:pt x="727" y="1138"/>
                  </a:cubicBezTo>
                  <a:cubicBezTo>
                    <a:pt x="977" y="1138"/>
                    <a:pt x="1224" y="976"/>
                    <a:pt x="1286" y="687"/>
                  </a:cubicBezTo>
                  <a:cubicBezTo>
                    <a:pt x="1351" y="379"/>
                    <a:pt x="1152" y="78"/>
                    <a:pt x="847" y="13"/>
                  </a:cubicBezTo>
                  <a:cubicBezTo>
                    <a:pt x="806" y="5"/>
                    <a:pt x="766"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6782484" y="1032535"/>
              <a:ext cx="27135" cy="22902"/>
            </a:xfrm>
            <a:custGeom>
              <a:avLst/>
              <a:gdLst/>
              <a:ahLst/>
              <a:cxnLst/>
              <a:rect l="l" t="t" r="r" b="b"/>
              <a:pathLst>
                <a:path w="1346" h="1136" extrusionOk="0">
                  <a:moveTo>
                    <a:pt x="722" y="0"/>
                  </a:moveTo>
                  <a:cubicBezTo>
                    <a:pt x="292" y="0"/>
                    <a:pt x="1" y="489"/>
                    <a:pt x="253" y="879"/>
                  </a:cubicBezTo>
                  <a:cubicBezTo>
                    <a:pt x="368" y="1054"/>
                    <a:pt x="547" y="1136"/>
                    <a:pt x="725" y="1136"/>
                  </a:cubicBezTo>
                  <a:cubicBezTo>
                    <a:pt x="975" y="1136"/>
                    <a:pt x="1223" y="974"/>
                    <a:pt x="1285" y="684"/>
                  </a:cubicBezTo>
                  <a:cubicBezTo>
                    <a:pt x="1346" y="375"/>
                    <a:pt x="1151" y="75"/>
                    <a:pt x="846" y="14"/>
                  </a:cubicBezTo>
                  <a:cubicBezTo>
                    <a:pt x="804" y="5"/>
                    <a:pt x="762"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6699382" y="921349"/>
              <a:ext cx="218917" cy="84813"/>
            </a:xfrm>
            <a:custGeom>
              <a:avLst/>
              <a:gdLst/>
              <a:ahLst/>
              <a:cxnLst/>
              <a:rect l="l" t="t" r="r" b="b"/>
              <a:pathLst>
                <a:path w="10859" h="4207" extrusionOk="0">
                  <a:moveTo>
                    <a:pt x="1185" y="0"/>
                  </a:moveTo>
                  <a:cubicBezTo>
                    <a:pt x="655" y="0"/>
                    <a:pt x="194" y="381"/>
                    <a:pt x="98" y="910"/>
                  </a:cubicBezTo>
                  <a:cubicBezTo>
                    <a:pt x="1" y="1410"/>
                    <a:pt x="25" y="1926"/>
                    <a:pt x="167" y="2413"/>
                  </a:cubicBezTo>
                  <a:cubicBezTo>
                    <a:pt x="289" y="2795"/>
                    <a:pt x="618" y="3079"/>
                    <a:pt x="1016" y="3148"/>
                  </a:cubicBezTo>
                  <a:cubicBezTo>
                    <a:pt x="3157" y="3526"/>
                    <a:pt x="7747" y="4022"/>
                    <a:pt x="9485" y="4201"/>
                  </a:cubicBezTo>
                  <a:cubicBezTo>
                    <a:pt x="9524" y="4205"/>
                    <a:pt x="9562" y="4207"/>
                    <a:pt x="9600" y="4207"/>
                  </a:cubicBezTo>
                  <a:cubicBezTo>
                    <a:pt x="10052" y="4207"/>
                    <a:pt x="10462" y="3924"/>
                    <a:pt x="10627" y="3494"/>
                  </a:cubicBezTo>
                  <a:cubicBezTo>
                    <a:pt x="10793" y="3035"/>
                    <a:pt x="10858" y="2543"/>
                    <a:pt x="10821" y="2052"/>
                  </a:cubicBezTo>
                  <a:cubicBezTo>
                    <a:pt x="10777" y="1556"/>
                    <a:pt x="10407" y="1154"/>
                    <a:pt x="9916" y="1073"/>
                  </a:cubicBezTo>
                  <a:cubicBezTo>
                    <a:pt x="6914" y="545"/>
                    <a:pt x="2994" y="159"/>
                    <a:pt x="1280" y="5"/>
                  </a:cubicBezTo>
                  <a:cubicBezTo>
                    <a:pt x="1248" y="2"/>
                    <a:pt x="1217"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6588922" y="1036729"/>
              <a:ext cx="35965" cy="59049"/>
            </a:xfrm>
            <a:custGeom>
              <a:avLst/>
              <a:gdLst/>
              <a:ahLst/>
              <a:cxnLst/>
              <a:rect l="l" t="t" r="r" b="b"/>
              <a:pathLst>
                <a:path w="1784" h="2929" extrusionOk="0">
                  <a:moveTo>
                    <a:pt x="1120" y="1"/>
                  </a:moveTo>
                  <a:cubicBezTo>
                    <a:pt x="741" y="1"/>
                    <a:pt x="326" y="561"/>
                    <a:pt x="171" y="1313"/>
                  </a:cubicBezTo>
                  <a:cubicBezTo>
                    <a:pt x="0" y="2117"/>
                    <a:pt x="187" y="2836"/>
                    <a:pt x="589" y="2921"/>
                  </a:cubicBezTo>
                  <a:cubicBezTo>
                    <a:pt x="614" y="2926"/>
                    <a:pt x="639" y="2929"/>
                    <a:pt x="664" y="2929"/>
                  </a:cubicBezTo>
                  <a:cubicBezTo>
                    <a:pt x="1043" y="2929"/>
                    <a:pt x="1456" y="2367"/>
                    <a:pt x="1613" y="1613"/>
                  </a:cubicBezTo>
                  <a:cubicBezTo>
                    <a:pt x="1783" y="813"/>
                    <a:pt x="1596" y="94"/>
                    <a:pt x="1198" y="9"/>
                  </a:cubicBezTo>
                  <a:cubicBezTo>
                    <a:pt x="1172" y="3"/>
                    <a:pt x="1146"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0"/>
          <p:cNvGrpSpPr/>
          <p:nvPr/>
        </p:nvGrpSpPr>
        <p:grpSpPr>
          <a:xfrm>
            <a:off x="4801924" y="600284"/>
            <a:ext cx="1016340" cy="890949"/>
            <a:chOff x="7245674" y="2087184"/>
            <a:chExt cx="1016340" cy="890949"/>
          </a:xfrm>
        </p:grpSpPr>
        <p:sp>
          <p:nvSpPr>
            <p:cNvPr id="1355" name="Google Shape;1355;p40"/>
            <p:cNvSpPr/>
            <p:nvPr/>
          </p:nvSpPr>
          <p:spPr>
            <a:xfrm>
              <a:off x="7597852" y="2543321"/>
              <a:ext cx="466946" cy="395499"/>
            </a:xfrm>
            <a:custGeom>
              <a:avLst/>
              <a:gdLst/>
              <a:ahLst/>
              <a:cxnLst/>
              <a:rect l="l" t="t" r="r" b="b"/>
              <a:pathLst>
                <a:path w="23162" h="19618" extrusionOk="0">
                  <a:moveTo>
                    <a:pt x="13823" y="1"/>
                  </a:moveTo>
                  <a:cubicBezTo>
                    <a:pt x="11183" y="1"/>
                    <a:pt x="8312" y="1035"/>
                    <a:pt x="5890" y="3082"/>
                  </a:cubicBezTo>
                  <a:cubicBezTo>
                    <a:pt x="1231" y="7026"/>
                    <a:pt x="0" y="13232"/>
                    <a:pt x="3144" y="16949"/>
                  </a:cubicBezTo>
                  <a:cubicBezTo>
                    <a:pt x="4653" y="18733"/>
                    <a:pt x="6897" y="19618"/>
                    <a:pt x="9339" y="19618"/>
                  </a:cubicBezTo>
                  <a:cubicBezTo>
                    <a:pt x="11978" y="19618"/>
                    <a:pt x="14849" y="18584"/>
                    <a:pt x="17271" y="16535"/>
                  </a:cubicBezTo>
                  <a:cubicBezTo>
                    <a:pt x="21930" y="12591"/>
                    <a:pt x="23161" y="6384"/>
                    <a:pt x="20017" y="2671"/>
                  </a:cubicBezTo>
                  <a:cubicBezTo>
                    <a:pt x="18509" y="886"/>
                    <a:pt x="16265" y="1"/>
                    <a:pt x="13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7618396" y="2556869"/>
              <a:ext cx="436484" cy="403603"/>
            </a:xfrm>
            <a:custGeom>
              <a:avLst/>
              <a:gdLst/>
              <a:ahLst/>
              <a:cxnLst/>
              <a:rect l="l" t="t" r="r" b="b"/>
              <a:pathLst>
                <a:path w="21651" h="20020" extrusionOk="0">
                  <a:moveTo>
                    <a:pt x="15598" y="1"/>
                  </a:moveTo>
                  <a:cubicBezTo>
                    <a:pt x="13783" y="1"/>
                    <a:pt x="9020" y="469"/>
                    <a:pt x="5038" y="4952"/>
                  </a:cubicBezTo>
                  <a:cubicBezTo>
                    <a:pt x="1" y="10615"/>
                    <a:pt x="2487" y="16671"/>
                    <a:pt x="2487" y="16671"/>
                  </a:cubicBezTo>
                  <a:cubicBezTo>
                    <a:pt x="2487" y="16671"/>
                    <a:pt x="4550" y="19141"/>
                    <a:pt x="7495" y="19990"/>
                  </a:cubicBezTo>
                  <a:cubicBezTo>
                    <a:pt x="7565" y="20010"/>
                    <a:pt x="7640" y="20020"/>
                    <a:pt x="7719" y="20020"/>
                  </a:cubicBezTo>
                  <a:cubicBezTo>
                    <a:pt x="10968" y="20020"/>
                    <a:pt x="21651" y="3441"/>
                    <a:pt x="21651" y="3441"/>
                  </a:cubicBezTo>
                  <a:cubicBezTo>
                    <a:pt x="21651" y="3441"/>
                    <a:pt x="18767" y="1232"/>
                    <a:pt x="16350" y="34"/>
                  </a:cubicBezTo>
                  <a:cubicBezTo>
                    <a:pt x="16350" y="34"/>
                    <a:pt x="16076" y="1"/>
                    <a:pt x="1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7443268" y="2087628"/>
              <a:ext cx="560226" cy="260528"/>
            </a:xfrm>
            <a:custGeom>
              <a:avLst/>
              <a:gdLst/>
              <a:ahLst/>
              <a:cxnLst/>
              <a:rect l="l" t="t" r="r" b="b"/>
              <a:pathLst>
                <a:path w="27789" h="12923" extrusionOk="0">
                  <a:moveTo>
                    <a:pt x="20590" y="1"/>
                  </a:moveTo>
                  <a:cubicBezTo>
                    <a:pt x="5972" y="1"/>
                    <a:pt x="1" y="12922"/>
                    <a:pt x="1" y="12922"/>
                  </a:cubicBezTo>
                  <a:lnTo>
                    <a:pt x="5554" y="12922"/>
                  </a:lnTo>
                  <a:cubicBezTo>
                    <a:pt x="10023" y="5126"/>
                    <a:pt x="15409" y="3125"/>
                    <a:pt x="19760" y="3125"/>
                  </a:cubicBezTo>
                  <a:cubicBezTo>
                    <a:pt x="24350" y="3125"/>
                    <a:pt x="27789" y="5351"/>
                    <a:pt x="27789" y="5351"/>
                  </a:cubicBezTo>
                  <a:cubicBezTo>
                    <a:pt x="27472" y="521"/>
                    <a:pt x="20741" y="1"/>
                    <a:pt x="20741" y="1"/>
                  </a:cubicBezTo>
                  <a:cubicBezTo>
                    <a:pt x="20691" y="1"/>
                    <a:pt x="20640" y="1"/>
                    <a:pt x="20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7245674" y="2277018"/>
              <a:ext cx="362215" cy="425880"/>
            </a:xfrm>
            <a:custGeom>
              <a:avLst/>
              <a:gdLst/>
              <a:ahLst/>
              <a:cxnLst/>
              <a:rect l="l" t="t" r="r" b="b"/>
              <a:pathLst>
                <a:path w="17967" h="21125" extrusionOk="0">
                  <a:moveTo>
                    <a:pt x="11843" y="1"/>
                  </a:moveTo>
                  <a:cubicBezTo>
                    <a:pt x="8648" y="1"/>
                    <a:pt x="4899" y="2956"/>
                    <a:pt x="2694" y="7529"/>
                  </a:cubicBezTo>
                  <a:cubicBezTo>
                    <a:pt x="1" y="13114"/>
                    <a:pt x="630" y="19000"/>
                    <a:pt x="4107" y="20678"/>
                  </a:cubicBezTo>
                  <a:cubicBezTo>
                    <a:pt x="4735" y="20980"/>
                    <a:pt x="5414" y="21124"/>
                    <a:pt x="6119" y="21124"/>
                  </a:cubicBezTo>
                  <a:cubicBezTo>
                    <a:pt x="9314" y="21124"/>
                    <a:pt x="13067" y="18168"/>
                    <a:pt x="15273" y="13594"/>
                  </a:cubicBezTo>
                  <a:cubicBezTo>
                    <a:pt x="17966" y="8008"/>
                    <a:pt x="17333" y="2123"/>
                    <a:pt x="13860" y="449"/>
                  </a:cubicBezTo>
                  <a:cubicBezTo>
                    <a:pt x="13230" y="145"/>
                    <a:pt x="12550" y="1"/>
                    <a:pt x="118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7282689" y="2294820"/>
              <a:ext cx="362134" cy="425880"/>
            </a:xfrm>
            <a:custGeom>
              <a:avLst/>
              <a:gdLst/>
              <a:ahLst/>
              <a:cxnLst/>
              <a:rect l="l" t="t" r="r" b="b"/>
              <a:pathLst>
                <a:path w="17963" h="21125" extrusionOk="0">
                  <a:moveTo>
                    <a:pt x="11846" y="1"/>
                  </a:moveTo>
                  <a:cubicBezTo>
                    <a:pt x="8651" y="1"/>
                    <a:pt x="4900" y="2957"/>
                    <a:pt x="2694" y="7532"/>
                  </a:cubicBezTo>
                  <a:cubicBezTo>
                    <a:pt x="1" y="13117"/>
                    <a:pt x="630" y="19003"/>
                    <a:pt x="4107" y="20676"/>
                  </a:cubicBezTo>
                  <a:cubicBezTo>
                    <a:pt x="4736" y="20980"/>
                    <a:pt x="5416" y="21125"/>
                    <a:pt x="6123" y="21125"/>
                  </a:cubicBezTo>
                  <a:cubicBezTo>
                    <a:pt x="9316" y="21125"/>
                    <a:pt x="13068" y="18169"/>
                    <a:pt x="15269" y="13596"/>
                  </a:cubicBezTo>
                  <a:cubicBezTo>
                    <a:pt x="17962" y="8011"/>
                    <a:pt x="17333" y="2125"/>
                    <a:pt x="13860" y="448"/>
                  </a:cubicBezTo>
                  <a:cubicBezTo>
                    <a:pt x="13231" y="145"/>
                    <a:pt x="12552" y="1"/>
                    <a:pt x="1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7660894" y="2582675"/>
              <a:ext cx="466946" cy="395459"/>
            </a:xfrm>
            <a:custGeom>
              <a:avLst/>
              <a:gdLst/>
              <a:ahLst/>
              <a:cxnLst/>
              <a:rect l="l" t="t" r="r" b="b"/>
              <a:pathLst>
                <a:path w="23162" h="19616" extrusionOk="0">
                  <a:moveTo>
                    <a:pt x="13822" y="1"/>
                  </a:moveTo>
                  <a:cubicBezTo>
                    <a:pt x="11182" y="1"/>
                    <a:pt x="8311" y="1035"/>
                    <a:pt x="5891" y="3084"/>
                  </a:cubicBezTo>
                  <a:cubicBezTo>
                    <a:pt x="1232" y="7024"/>
                    <a:pt x="1" y="13234"/>
                    <a:pt x="3141" y="16947"/>
                  </a:cubicBezTo>
                  <a:cubicBezTo>
                    <a:pt x="4651" y="18731"/>
                    <a:pt x="6896" y="19615"/>
                    <a:pt x="9339" y="19615"/>
                  </a:cubicBezTo>
                  <a:cubicBezTo>
                    <a:pt x="11979" y="19615"/>
                    <a:pt x="14850" y="18581"/>
                    <a:pt x="17272" y="16533"/>
                  </a:cubicBezTo>
                  <a:cubicBezTo>
                    <a:pt x="21931" y="12592"/>
                    <a:pt x="23162" y="6386"/>
                    <a:pt x="20018" y="2669"/>
                  </a:cubicBezTo>
                  <a:cubicBezTo>
                    <a:pt x="18509" y="885"/>
                    <a:pt x="16264" y="1"/>
                    <a:pt x="138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7334683" y="2327662"/>
              <a:ext cx="362215" cy="425840"/>
            </a:xfrm>
            <a:custGeom>
              <a:avLst/>
              <a:gdLst/>
              <a:ahLst/>
              <a:cxnLst/>
              <a:rect l="l" t="t" r="r" b="b"/>
              <a:pathLst>
                <a:path w="17967" h="21123" extrusionOk="0">
                  <a:moveTo>
                    <a:pt x="11847" y="0"/>
                  </a:moveTo>
                  <a:cubicBezTo>
                    <a:pt x="8652" y="0"/>
                    <a:pt x="4899" y="2953"/>
                    <a:pt x="2694" y="7527"/>
                  </a:cubicBezTo>
                  <a:cubicBezTo>
                    <a:pt x="1" y="13117"/>
                    <a:pt x="635" y="19002"/>
                    <a:pt x="4107" y="20676"/>
                  </a:cubicBezTo>
                  <a:cubicBezTo>
                    <a:pt x="4736" y="20979"/>
                    <a:pt x="5415" y="21123"/>
                    <a:pt x="6121" y="21123"/>
                  </a:cubicBezTo>
                  <a:cubicBezTo>
                    <a:pt x="9318" y="21123"/>
                    <a:pt x="13071" y="18167"/>
                    <a:pt x="15274" y="13592"/>
                  </a:cubicBezTo>
                  <a:cubicBezTo>
                    <a:pt x="17967" y="8007"/>
                    <a:pt x="17333" y="2121"/>
                    <a:pt x="13860" y="448"/>
                  </a:cubicBezTo>
                  <a:cubicBezTo>
                    <a:pt x="13231" y="145"/>
                    <a:pt x="12553" y="0"/>
                    <a:pt x="11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7428957" y="2438477"/>
              <a:ext cx="173658" cy="204184"/>
            </a:xfrm>
            <a:custGeom>
              <a:avLst/>
              <a:gdLst/>
              <a:ahLst/>
              <a:cxnLst/>
              <a:rect l="l" t="t" r="r" b="b"/>
              <a:pathLst>
                <a:path w="6683" h="7857" extrusionOk="0">
                  <a:moveTo>
                    <a:pt x="4407" y="0"/>
                  </a:moveTo>
                  <a:cubicBezTo>
                    <a:pt x="3219" y="0"/>
                    <a:pt x="1823" y="1099"/>
                    <a:pt x="1004" y="2803"/>
                  </a:cubicBezTo>
                  <a:cubicBezTo>
                    <a:pt x="1" y="4878"/>
                    <a:pt x="236" y="7068"/>
                    <a:pt x="1528" y="7689"/>
                  </a:cubicBezTo>
                  <a:cubicBezTo>
                    <a:pt x="1763" y="7803"/>
                    <a:pt x="2016" y="7857"/>
                    <a:pt x="2280" y="7857"/>
                  </a:cubicBezTo>
                  <a:cubicBezTo>
                    <a:pt x="3467" y="7857"/>
                    <a:pt x="4862" y="6759"/>
                    <a:pt x="5679" y="5057"/>
                  </a:cubicBezTo>
                  <a:cubicBezTo>
                    <a:pt x="6683" y="2981"/>
                    <a:pt x="6447" y="788"/>
                    <a:pt x="5155" y="166"/>
                  </a:cubicBezTo>
                  <a:cubicBezTo>
                    <a:pt x="4922" y="54"/>
                    <a:pt x="4670" y="0"/>
                    <a:pt x="4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7741443" y="2087184"/>
              <a:ext cx="520572" cy="668022"/>
            </a:xfrm>
            <a:custGeom>
              <a:avLst/>
              <a:gdLst/>
              <a:ahLst/>
              <a:cxnLst/>
              <a:rect l="l" t="t" r="r" b="b"/>
              <a:pathLst>
                <a:path w="25822" h="33136" extrusionOk="0">
                  <a:moveTo>
                    <a:pt x="5763" y="1"/>
                  </a:moveTo>
                  <a:cubicBezTo>
                    <a:pt x="2471" y="1"/>
                    <a:pt x="0" y="921"/>
                    <a:pt x="0" y="921"/>
                  </a:cubicBezTo>
                  <a:cubicBezTo>
                    <a:pt x="1152" y="714"/>
                    <a:pt x="2240" y="615"/>
                    <a:pt x="3266" y="615"/>
                  </a:cubicBezTo>
                  <a:cubicBezTo>
                    <a:pt x="11885" y="615"/>
                    <a:pt x="16058" y="7597"/>
                    <a:pt x="15558" y="15881"/>
                  </a:cubicBezTo>
                  <a:cubicBezTo>
                    <a:pt x="14997" y="25150"/>
                    <a:pt x="9152" y="28554"/>
                    <a:pt x="9152" y="28554"/>
                  </a:cubicBezTo>
                  <a:cubicBezTo>
                    <a:pt x="10976" y="31324"/>
                    <a:pt x="10911" y="33136"/>
                    <a:pt x="10911" y="33136"/>
                  </a:cubicBezTo>
                  <a:cubicBezTo>
                    <a:pt x="10911" y="33136"/>
                    <a:pt x="25822" y="23765"/>
                    <a:pt x="19408" y="9297"/>
                  </a:cubicBezTo>
                  <a:cubicBezTo>
                    <a:pt x="16013" y="1640"/>
                    <a:pt x="10157"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804535" y="2342958"/>
            <a:ext cx="3706464" cy="1569660"/>
          </a:xfrm>
          <a:prstGeom prst="rect">
            <a:avLst/>
          </a:prstGeom>
          <a:noFill/>
        </p:spPr>
        <p:txBody>
          <a:bodyPr wrap="square" rtlCol="0">
            <a:spAutoFit/>
          </a:bodyPr>
          <a:lstStyle/>
          <a:p>
            <a:r>
              <a:rPr lang="en-US" sz="3200" dirty="0" err="1" smtClean="0">
                <a:latin typeface="Exo ExtraBold" panose="020B0604020202020204" charset="0"/>
              </a:rPr>
              <a:t>Các</a:t>
            </a:r>
            <a:r>
              <a:rPr lang="en-US" sz="3200" dirty="0" smtClean="0">
                <a:latin typeface="Exo ExtraBold" panose="020B0604020202020204" charset="0"/>
              </a:rPr>
              <a:t> </a:t>
            </a:r>
            <a:r>
              <a:rPr lang="en-US" sz="3200" dirty="0" err="1" smtClean="0">
                <a:latin typeface="Exo ExtraBold" panose="020B0604020202020204" charset="0"/>
              </a:rPr>
              <a:t>công</a:t>
            </a:r>
            <a:r>
              <a:rPr lang="en-US" sz="3200" dirty="0" smtClean="0">
                <a:latin typeface="Exo ExtraBold" panose="020B0604020202020204" charset="0"/>
              </a:rPr>
              <a:t> </a:t>
            </a:r>
            <a:r>
              <a:rPr lang="en-US" sz="3200" dirty="0" err="1" smtClean="0">
                <a:latin typeface="Exo ExtraBold" panose="020B0604020202020204" charset="0"/>
              </a:rPr>
              <a:t>nghệ</a:t>
            </a:r>
            <a:r>
              <a:rPr lang="en-US" sz="3200" dirty="0" smtClean="0">
                <a:latin typeface="Exo ExtraBold" panose="020B0604020202020204" charset="0"/>
              </a:rPr>
              <a:t> </a:t>
            </a:r>
            <a:r>
              <a:rPr lang="en-US" sz="3200" dirty="0" err="1" smtClean="0">
                <a:latin typeface="Exo ExtraBold" panose="020B0604020202020204" charset="0"/>
              </a:rPr>
              <a:t>mạng</a:t>
            </a:r>
            <a:r>
              <a:rPr lang="en-US" sz="3200" dirty="0" smtClean="0">
                <a:latin typeface="Exo ExtraBold" panose="020B0604020202020204" charset="0"/>
              </a:rPr>
              <a:t> </a:t>
            </a:r>
            <a:r>
              <a:rPr lang="en-US" sz="3200" dirty="0" err="1" smtClean="0">
                <a:latin typeface="Exo ExtraBold" panose="020B0604020202020204" charset="0"/>
              </a:rPr>
              <a:t>không</a:t>
            </a:r>
            <a:r>
              <a:rPr lang="en-US" sz="3200" dirty="0" smtClean="0">
                <a:latin typeface="Exo ExtraBold" panose="020B0604020202020204" charset="0"/>
              </a:rPr>
              <a:t> </a:t>
            </a:r>
            <a:r>
              <a:rPr lang="en-US" sz="3200" dirty="0" err="1" smtClean="0">
                <a:latin typeface="Exo ExtraBold" panose="020B0604020202020204" charset="0"/>
              </a:rPr>
              <a:t>dây</a:t>
            </a:r>
            <a:r>
              <a:rPr lang="en-US" sz="3200" dirty="0" smtClean="0">
                <a:latin typeface="Exo ExtraBold" panose="020B0604020202020204" charset="0"/>
              </a:rPr>
              <a:t> </a:t>
            </a:r>
            <a:r>
              <a:rPr lang="en-US" sz="3200" dirty="0" err="1" smtClean="0">
                <a:latin typeface="Exo ExtraBold" panose="020B0604020202020204" charset="0"/>
              </a:rPr>
              <a:t>trong</a:t>
            </a:r>
            <a:r>
              <a:rPr lang="en-US" sz="3200" dirty="0" smtClean="0">
                <a:latin typeface="Exo ExtraBold" panose="020B0604020202020204" charset="0"/>
              </a:rPr>
              <a:t> IOT</a:t>
            </a:r>
            <a:endParaRPr lang="en-US" sz="3200" dirty="0">
              <a:latin typeface="Exo ExtraBold" panose="020B0604020202020204" charset="0"/>
            </a:endParaRPr>
          </a:p>
        </p:txBody>
      </p:sp>
    </p:spTree>
    <p:extLst>
      <p:ext uri="{BB962C8B-B14F-4D97-AF65-F5344CB8AC3E}">
        <p14:creationId xmlns:p14="http://schemas.microsoft.com/office/powerpoint/2010/main" val="320955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0" y="2739736"/>
            <a:ext cx="9144000" cy="240376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smtClean="0">
                <a:latin typeface="Times New Roman" panose="02020603050405020304" pitchFamily="18" charset="0"/>
                <a:cs typeface="Times New Roman" panose="02020603050405020304" pitchFamily="18" charset="0"/>
              </a:rPr>
              <a:t>Internet of things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dữ</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giữa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nhau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dậy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a:t>
            </a:r>
            <a:r>
              <a:rPr lang="en-US" sz="1600" dirty="0" smtClean="0">
                <a:latin typeface="Times New Roman" panose="02020603050405020304" pitchFamily="18" charset="0"/>
                <a:cs typeface="Times New Roman" panose="02020603050405020304" pitchFamily="18" charset="0"/>
              </a:rPr>
              <a:t>:</a:t>
            </a:r>
          </a:p>
          <a:p>
            <a:pPr marL="0" lvl="0" indent="0" rtl="0">
              <a:lnSpc>
                <a:spcPct val="150000"/>
              </a:lnSpc>
              <a:spcBef>
                <a:spcPts val="0"/>
              </a:spcBef>
              <a:spcAft>
                <a:spcPts val="0"/>
              </a:spcAft>
              <a:buNone/>
            </a:pPr>
            <a:r>
              <a:rPr lang="en-US" sz="1600" dirty="0" smtClean="0">
                <a:latin typeface="Times New Roman" panose="02020603050405020304" pitchFamily="18" charset="0"/>
                <a:cs typeface="Times New Roman" panose="02020603050405020304" pitchFamily="18" charset="0"/>
              </a:rPr>
              <a:t>	+ Wi-Fi (Wireless Fidelity): </a:t>
            </a:r>
            <a:r>
              <a:rPr lang="en-US" sz="1600" dirty="0" err="1" smtClean="0">
                <a:latin typeface="Times New Roman" panose="02020603050405020304" pitchFamily="18" charset="0"/>
                <a:cs typeface="Times New Roman" panose="02020603050405020304" pitchFamily="18" charset="0"/>
              </a:rPr>
              <a:t>đây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phổ</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trong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môi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trường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doanh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nghiệp</a:t>
            </a:r>
            <a:r>
              <a:rPr lang="en-US" sz="1600" dirty="0" smtClean="0">
                <a:latin typeface="Times New Roman" panose="02020603050405020304" pitchFamily="18" charset="0"/>
                <a:cs typeface="Times New Roman" panose="02020603050405020304" pitchFamily="18" charset="0"/>
              </a:rPr>
              <a:t> hay </a:t>
            </a:r>
            <a:r>
              <a:rPr lang="en-US" sz="1600" dirty="0" err="1" smtClean="0">
                <a:latin typeface="Times New Roman" panose="02020603050405020304" pitchFamily="18" charset="0"/>
                <a:cs typeface="Times New Roman" panose="02020603050405020304" pitchFamily="18" charset="0"/>
              </a:rPr>
              <a:t>đời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 dung. </a:t>
            </a:r>
            <a:r>
              <a:rPr lang="en-US" sz="1600" dirty="0" err="1" smtClean="0">
                <a:latin typeface="Times New Roman" panose="02020603050405020304" pitchFamily="18" charset="0"/>
                <a:cs typeface="Times New Roman" panose="02020603050405020304" pitchFamily="18" charset="0"/>
              </a:rPr>
              <a:t>Ưu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sở</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hữu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hỗ</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cùng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hữu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di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tài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nguyên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chế</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7170" name="Picture 2" descr="WiFi 802.11 chuẩn a/b/g/n/ac là gì? Chuẩn WiFi nào tốt và mạnh nhất?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164" y="651165"/>
            <a:ext cx="4682836" cy="20885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Set Up and Optimize Your Wi-Fi Router for the Best Performance |  PCM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9605"/>
            <a:ext cx="4461164" cy="208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8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4598504" y="651164"/>
            <a:ext cx="4545496"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Bluetooth: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trong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phổ</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sóng</a:t>
            </a:r>
            <a:r>
              <a:rPr lang="en-US" sz="1600" dirty="0" smtClean="0">
                <a:latin typeface="Times New Roman" panose="02020603050405020304" pitchFamily="18" charset="0"/>
                <a:cs typeface="Times New Roman" panose="02020603050405020304" pitchFamily="18" charset="0"/>
              </a:rPr>
              <a:t> radio </a:t>
            </a:r>
            <a:r>
              <a:rPr lang="en-US" sz="1600" dirty="0" err="1" smtClean="0">
                <a:latin typeface="Times New Roman" panose="02020603050405020304" pitchFamily="18" charset="0"/>
                <a:cs typeface="Times New Roman" panose="02020603050405020304" pitchFamily="18" charset="0"/>
              </a:rPr>
              <a:t>tần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2.4GHz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xuyên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hỗ</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vô</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cùng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trong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việc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khai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đòi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hỏi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cấu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hình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phạm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ngắn</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cũng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bởi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2.4GHz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dữ</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nhau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đôi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nhau</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1026" name="Picture 2" descr="Kết nối Bluetooth là gì? Tiện ích của việc sử dụng Bluetoo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51164"/>
            <a:ext cx="4598505" cy="2088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ìm hiểu về kết nối không dây Bluetoo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739736"/>
            <a:ext cx="4598503" cy="240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609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0" y="651164"/>
            <a:ext cx="4545496"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Zigbee</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chuẩn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chuyên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ứng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Cũng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a:t>
            </a:r>
            <a:r>
              <a:rPr lang="en-US" sz="1600" dirty="0" smtClean="0">
                <a:latin typeface="Times New Roman" panose="02020603050405020304" pitchFamily="18" charset="0"/>
                <a:cs typeface="Times New Roman" panose="02020603050405020304" pitchFamily="18" charset="0"/>
              </a:rPr>
              <a:t> Bluetooth,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nay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chi </a:t>
            </a:r>
            <a:r>
              <a:rPr lang="en-US" sz="1600" dirty="0" err="1" smtClean="0">
                <a:latin typeface="Times New Roman" panose="02020603050405020304" pitchFamily="18" charset="0"/>
                <a:cs typeface="Times New Roman" panose="02020603050405020304" pitchFamily="18" charset="0"/>
              </a:rPr>
              <a:t>phí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hỗ</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mesh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từ</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tăng</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phạm</a:t>
            </a:r>
            <a:r>
              <a:rPr lang="en-US" sz="1600" dirty="0" smtClean="0">
                <a:latin typeface="Times New Roman" panose="02020603050405020304" pitchFamily="18" charset="0"/>
                <a:cs typeface="Times New Roman" panose="02020603050405020304" pitchFamily="18" charset="0"/>
              </a:rPr>
              <a:t> vi </a:t>
            </a:r>
            <a:r>
              <a:rPr lang="en-US" sz="1600" dirty="0" err="1" smtClean="0">
                <a:latin typeface="Times New Roman" panose="02020603050405020304" pitchFamily="18" charset="0"/>
                <a:cs typeface="Times New Roman" panose="02020603050405020304" pitchFamily="18" charset="0"/>
              </a:rPr>
              <a:t>mở</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hợp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hóa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dữ</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giữa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vấn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đề</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khai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mô</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hình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lớn</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2050" name="Picture 2" descr="Zigbee là gì? Tại sao nó lại cần thiết cho nhà thông minh (smart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496" y="651164"/>
            <a:ext cx="4598504" cy="2217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Zigbee là gì? Cách hoạt động và ứng dụng Zigbee trong Smarthome -  Fptshop.com.v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496" y="2869096"/>
            <a:ext cx="4598504" cy="22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37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4598504" y="651164"/>
            <a:ext cx="4545496"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Z – wave: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vô</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cùng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biệt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biệt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dành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lĩnh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vực</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smart home, </a:t>
            </a:r>
            <a:r>
              <a:rPr lang="en-US" sz="1600" dirty="0" err="1" smtClean="0">
                <a:latin typeface="Times New Roman" panose="02020603050405020304" pitchFamily="18" charset="0"/>
                <a:cs typeface="Times New Roman" panose="02020603050405020304" pitchFamily="18" charset="0"/>
              </a:rPr>
              <a:t>tự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hóa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Ưu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Zigbee</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tầm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phủ</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mesh, </a:t>
            </a:r>
            <a:r>
              <a:rPr lang="en-US" sz="1600" dirty="0" err="1" smtClean="0">
                <a:latin typeface="Times New Roman" panose="02020603050405020304" pitchFamily="18" charset="0"/>
                <a:cs typeface="Times New Roman" panose="02020603050405020304" pitchFamily="18" charset="0"/>
              </a:rPr>
              <a:t>tính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chế</a:t>
            </a:r>
            <a:r>
              <a:rPr lang="en-US" sz="1600" dirty="0" smtClean="0">
                <a:latin typeface="Times New Roman" panose="02020603050405020304" pitchFamily="18" charset="0"/>
                <a:cs typeface="Times New Roman" panose="02020603050405020304" pitchFamily="18" charset="0"/>
              </a:rPr>
              <a:t> ở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trường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định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bởi</a:t>
            </a:r>
            <a:r>
              <a:rPr lang="en-US" sz="1600" dirty="0" smtClean="0">
                <a:latin typeface="Times New Roman" panose="02020603050405020304" pitchFamily="18" charset="0"/>
                <a:cs typeface="Times New Roman" panose="02020603050405020304" pitchFamily="18" charset="0"/>
              </a:rPr>
              <a:t> chi </a:t>
            </a:r>
            <a:r>
              <a:rPr lang="en-US" sz="1600" dirty="0" err="1" smtClean="0">
                <a:latin typeface="Times New Roman" panose="02020603050405020304" pitchFamily="18" charset="0"/>
                <a:cs typeface="Times New Roman" panose="02020603050405020304" pitchFamily="18" charset="0"/>
              </a:rPr>
              <a:t>phí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thành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hề</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bình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luôn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định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tùy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chỉnh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dữ</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p:txBody>
      </p:sp>
      <p:pic>
        <p:nvPicPr>
          <p:cNvPr id="9218" name="Picture 2" descr="Z Wave trên khoá điện tử Hafele xây dựng hệ sinh thái nhà thông mi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 y="651164"/>
            <a:ext cx="4598505" cy="20885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Z-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739736"/>
            <a:ext cx="4598501" cy="240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2" name="Google Shape;1002;p37"/>
          <p:cNvSpPr txBox="1"/>
          <p:nvPr/>
        </p:nvSpPr>
        <p:spPr>
          <a:xfrm>
            <a:off x="1" y="3061252"/>
            <a:ext cx="9143999" cy="2082248"/>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Được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xuất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hiện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lần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đầu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tiên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vào</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năm</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1969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dưới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cái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tên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ARPANET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sử</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dụng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giao</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thức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TCP/ IP, Internet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đã</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ngày</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một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phát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triển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bước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qua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nhiều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cột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mốc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quan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trọng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trong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lịch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sử</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hình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thành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của</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chúng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như</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mô</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hình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client – server;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lần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đầu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tiên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phát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triển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dịch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vụ</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web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cho</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dân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nói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chung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thập</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kỷ</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1990)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và</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Việt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Nam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nói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riêng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cuối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1990).</a:t>
            </a:r>
            <a:endParaRPr sz="1800" dirty="0">
              <a:solidFill>
                <a:schemeClr val="dk1"/>
              </a:solidFill>
              <a:latin typeface="Times New Roman" panose="02020603050405020304" pitchFamily="18" charset="0"/>
              <a:ea typeface="Source Sans 3"/>
              <a:cs typeface="Times New Roman" panose="02020603050405020304" pitchFamily="18" charset="0"/>
              <a:sym typeface="Source Sans 3"/>
            </a:endParaRPr>
          </a:p>
        </p:txBody>
      </p:sp>
      <p:pic>
        <p:nvPicPr>
          <p:cNvPr id="10244" name="Picture 4" descr="ARP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4359964" cy="30612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ự khác biệt giữa quán Internet hiện nay và 15 năm trước - VnExpress Số hó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966" y="0"/>
            <a:ext cx="4784034" cy="306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7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0" y="651164"/>
            <a:ext cx="4545496" cy="4492336"/>
          </a:xfrm>
          <a:prstGeom prst="rect">
            <a:avLst/>
          </a:prstGeom>
        </p:spPr>
        <p:txBody>
          <a:bodyPr spcFirstLastPara="1" wrap="square" lIns="91425" tIns="91425" rIns="91425" bIns="91425" anchor="t" anchorCtr="0">
            <a:noAutofit/>
          </a:bodyPr>
          <a:lstStyle/>
          <a:p>
            <a:pPr marL="0" lvl="0" indent="0">
              <a:lnSpc>
                <a:spcPct val="150000"/>
              </a:lnSpc>
            </a:pPr>
            <a:r>
              <a:rPr lang="en-US" sz="1600" dirty="0" smtClean="0">
                <a:latin typeface="Times New Roman" panose="02020603050405020304" pitchFamily="18" charset="0"/>
                <a:cs typeface="Times New Roman" panose="02020603050405020304" pitchFamily="18" charset="0"/>
              </a:rPr>
              <a:t>	+ </a:t>
            </a:r>
            <a:r>
              <a:rPr lang="vi-VN" sz="1600" dirty="0">
                <a:latin typeface="Times New Roman" panose="02020603050405020304" pitchFamily="18" charset="0"/>
                <a:cs typeface="Times New Roman" panose="02020603050405020304" pitchFamily="18" charset="0"/>
              </a:rPr>
              <a:t>LoRa (Long Range</a:t>
            </a:r>
            <a:r>
              <a:rPr lang="vi-VN"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phạm</a:t>
            </a:r>
            <a:r>
              <a:rPr lang="en-US" sz="1600" dirty="0" smtClean="0">
                <a:latin typeface="Times New Roman" panose="02020603050405020304" pitchFamily="18" charset="0"/>
                <a:cs typeface="Times New Roman" panose="02020603050405020304" pitchFamily="18" charset="0"/>
              </a:rPr>
              <a:t> vi </a:t>
            </a:r>
            <a:r>
              <a:rPr lang="en-US" sz="1600" dirty="0" err="1" smtClean="0">
                <a:latin typeface="Times New Roman" panose="02020603050405020304" pitchFamily="18" charset="0"/>
                <a:cs typeface="Times New Roman" panose="02020603050405020304" pitchFamily="18" charset="0"/>
              </a:rPr>
              <a:t>diện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ưu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lĩnh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vực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từ</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Ưu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phạm vi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lớn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chục</a:t>
            </a:r>
            <a:r>
              <a:rPr lang="en-US" sz="1600" dirty="0" smtClean="0">
                <a:latin typeface="Times New Roman" panose="02020603050405020304" pitchFamily="18" charset="0"/>
                <a:cs typeface="Times New Roman" panose="02020603050405020304" pitchFamily="18" charset="0"/>
              </a:rPr>
              <a:t> km; </a:t>
            </a:r>
            <a:r>
              <a:rPr lang="vi-VN" sz="1600" dirty="0" smtClean="0">
                <a:latin typeface="Times New Roman" panose="02020603050405020304" pitchFamily="18" charset="0"/>
                <a:cs typeface="Times New Roman" panose="02020603050405020304" pitchFamily="18" charset="0"/>
              </a:rPr>
              <a:t>tiêu thụ năng lượng 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giúp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lâu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dài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thay</a:t>
            </a:r>
            <a:r>
              <a:rPr lang="en-US" sz="1600" dirty="0" smtClean="0">
                <a:latin typeface="Times New Roman" panose="02020603050405020304" pitchFamily="18" charset="0"/>
                <a:cs typeface="Times New Roman" panose="02020603050405020304" pitchFamily="18" charset="0"/>
              </a:rPr>
              <a:t> pin; </a:t>
            </a:r>
            <a:r>
              <a:rPr lang="vi-VN" sz="1600" dirty="0" smtClean="0">
                <a:latin typeface="Times New Roman" panose="02020603050405020304" pitchFamily="18" charset="0"/>
                <a:cs typeface="Times New Roman" panose="02020603050405020304" pitchFamily="18" charset="0"/>
              </a:rPr>
              <a:t>chi phí triển khai thấp</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a:t>
            </a:r>
            <a:r>
              <a:rPr lang="vi-VN" sz="1600" dirty="0" smtClean="0">
                <a:latin typeface="Times New Roman" panose="02020603050405020304" pitchFamily="18" charset="0"/>
                <a:cs typeface="Times New Roman" panose="02020603050405020304" pitchFamily="18" charset="0"/>
              </a:rPr>
              <a:t>hược 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tốc độ truyền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dữ liệu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chế</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không phù hợp cho ứng dụng yêu cầu truyền dữ liệu nhanh và liên tục</a:t>
            </a:r>
            <a:r>
              <a:rPr lang="en-US" sz="1600" dirty="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 </a:t>
            </a:r>
            <a:endParaRPr lang="vi-VN" sz="1600" dirty="0">
              <a:latin typeface="Times New Roman" panose="02020603050405020304" pitchFamily="18" charset="0"/>
              <a:cs typeface="Times New Roman" panose="02020603050405020304" pitchFamily="18" charset="0"/>
            </a:endParaRPr>
          </a:p>
        </p:txBody>
      </p:sp>
      <p:pic>
        <p:nvPicPr>
          <p:cNvPr id="11266" name="Picture 2" descr="LoRa là gì? Ứng dụng của truyền thông lora như thế nào Elec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496" y="651163"/>
            <a:ext cx="4598504" cy="220467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ông nghệ Lora - Loại bỏ các giới hạn của IoT trong ngành sản xuấ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496" y="2855842"/>
            <a:ext cx="4598504" cy="228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8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370" name="Google Shape;1370;p41"/>
          <p:cNvSpPr txBox="1">
            <a:spLocks noGrp="1"/>
          </p:cNvSpPr>
          <p:nvPr>
            <p:ph type="subTitle" idx="2"/>
          </p:nvPr>
        </p:nvSpPr>
        <p:spPr>
          <a:xfrm>
            <a:off x="4598504" y="651164"/>
            <a:ext cx="4545496"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+ 5G: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chuẩn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di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đánh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dấu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bước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mạng</a:t>
            </a:r>
            <a:r>
              <a:rPr lang="en-US" sz="1600" dirty="0" smtClean="0">
                <a:latin typeface="Times New Roman" panose="02020603050405020304" pitchFamily="18" charset="0"/>
                <a:cs typeface="Times New Roman" panose="02020603050405020304" pitchFamily="18" charset="0"/>
              </a:rPr>
              <a:t> di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trước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tốc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chóng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Đây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cũng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ưu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ngoài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cùng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kiệm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truyền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gói</a:t>
            </a:r>
            <a:r>
              <a:rPr lang="en-US" sz="1600" dirty="0" smtClean="0">
                <a:latin typeface="Times New Roman" panose="02020603050405020304" pitchFamily="18" charset="0"/>
                <a:cs typeface="Times New Roman" panose="02020603050405020304" pitchFamily="18" charset="0"/>
              </a:rPr>
              <a:t> tin </a:t>
            </a:r>
            <a:r>
              <a:rPr lang="en-US" sz="1600" dirty="0" err="1" smtClean="0">
                <a:latin typeface="Times New Roman" panose="02020603050405020304" pitchFamily="18" charset="0"/>
                <a:cs typeface="Times New Roman" panose="02020603050405020304" pitchFamily="18" charset="0"/>
              </a:rPr>
              <a:t>thấp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điểm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chỉ</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dịch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vụ</a:t>
            </a:r>
            <a:r>
              <a:rPr lang="en-US" sz="1600" dirty="0" smtClean="0">
                <a:latin typeface="Times New Roman" panose="02020603050405020304" pitchFamily="18" charset="0"/>
                <a:cs typeface="Times New Roman" panose="02020603050405020304" pitchFamily="18" charset="0"/>
              </a:rPr>
              <a:t> ở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phủ</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sóng</a:t>
            </a:r>
            <a:r>
              <a:rPr lang="en-US" sz="1600" dirty="0" smtClean="0">
                <a:latin typeface="Times New Roman" panose="02020603050405020304" pitchFamily="18" charset="0"/>
                <a:cs typeface="Times New Roman" panose="02020603050405020304" pitchFamily="18" charset="0"/>
              </a:rPr>
              <a:t>; chi </a:t>
            </a:r>
            <a:r>
              <a:rPr lang="en-US" sz="1600" dirty="0" err="1" smtClean="0">
                <a:latin typeface="Times New Roman" panose="02020603050405020304" pitchFamily="18" charset="0"/>
                <a:cs typeface="Times New Roman" panose="02020603050405020304" pitchFamily="18" charset="0"/>
              </a:rPr>
              <a:t>phí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vận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sở</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tầng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còn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rắc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rối</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12290" name="Picture 2" descr="Việt Nam thuộc nhóm quốc gia triển khai mạng 5G đầu tiên trên thế giớ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5"/>
            <a:ext cx="4598504" cy="207244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5G và các điều cần biết - Trường Đại học Quốc tế Hồng Bà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23606"/>
            <a:ext cx="4598504" cy="241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8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0"/>
          <p:cNvSpPr/>
          <p:nvPr/>
        </p:nvSpPr>
        <p:spPr>
          <a:xfrm>
            <a:off x="862016" y="843350"/>
            <a:ext cx="1137000" cy="113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txBox="1">
            <a:spLocks noGrp="1"/>
          </p:cNvSpPr>
          <p:nvPr>
            <p:ph type="title" idx="2"/>
          </p:nvPr>
        </p:nvSpPr>
        <p:spPr>
          <a:xfrm>
            <a:off x="713225" y="953913"/>
            <a:ext cx="14346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grpSp>
        <p:nvGrpSpPr>
          <p:cNvPr id="1240" name="Google Shape;1240;p40"/>
          <p:cNvGrpSpPr/>
          <p:nvPr/>
        </p:nvGrpSpPr>
        <p:grpSpPr>
          <a:xfrm>
            <a:off x="5418665" y="2813677"/>
            <a:ext cx="2474309" cy="1729557"/>
            <a:chOff x="5684015" y="2953552"/>
            <a:chExt cx="2474309" cy="1729557"/>
          </a:xfrm>
        </p:grpSpPr>
        <p:sp>
          <p:nvSpPr>
            <p:cNvPr id="1241" name="Google Shape;1241;p40"/>
            <p:cNvSpPr/>
            <p:nvPr/>
          </p:nvSpPr>
          <p:spPr>
            <a:xfrm>
              <a:off x="5684015" y="3786978"/>
              <a:ext cx="2306989" cy="896132"/>
            </a:xfrm>
            <a:custGeom>
              <a:avLst/>
              <a:gdLst/>
              <a:ahLst/>
              <a:cxnLst/>
              <a:rect l="l" t="t" r="r" b="b"/>
              <a:pathLst>
                <a:path w="114434" h="44451" extrusionOk="0">
                  <a:moveTo>
                    <a:pt x="50145" y="0"/>
                  </a:moveTo>
                  <a:lnTo>
                    <a:pt x="1" y="14692"/>
                  </a:lnTo>
                  <a:cubicBezTo>
                    <a:pt x="1" y="14692"/>
                    <a:pt x="1" y="17633"/>
                    <a:pt x="1289" y="20939"/>
                  </a:cubicBezTo>
                  <a:cubicBezTo>
                    <a:pt x="1289" y="20939"/>
                    <a:pt x="57243" y="44451"/>
                    <a:pt x="61307" y="44451"/>
                  </a:cubicBezTo>
                  <a:cubicBezTo>
                    <a:pt x="61323" y="44451"/>
                    <a:pt x="61338" y="44450"/>
                    <a:pt x="61352" y="44450"/>
                  </a:cubicBezTo>
                  <a:cubicBezTo>
                    <a:pt x="65028" y="44267"/>
                    <a:pt x="110396" y="27918"/>
                    <a:pt x="112049" y="27365"/>
                  </a:cubicBezTo>
                  <a:cubicBezTo>
                    <a:pt x="112049" y="27365"/>
                    <a:pt x="114254" y="24428"/>
                    <a:pt x="114433" y="21857"/>
                  </a:cubicBezTo>
                  <a:lnTo>
                    <a:pt x="50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6787585" y="2953552"/>
              <a:ext cx="1370739" cy="1262903"/>
            </a:xfrm>
            <a:custGeom>
              <a:avLst/>
              <a:gdLst/>
              <a:ahLst/>
              <a:cxnLst/>
              <a:rect l="l" t="t" r="r" b="b"/>
              <a:pathLst>
                <a:path w="67993" h="62644" extrusionOk="0">
                  <a:moveTo>
                    <a:pt x="5095" y="1"/>
                  </a:moveTo>
                  <a:cubicBezTo>
                    <a:pt x="5041" y="1"/>
                    <a:pt x="4996" y="2"/>
                    <a:pt x="4960" y="5"/>
                  </a:cubicBezTo>
                  <a:cubicBezTo>
                    <a:pt x="2571" y="196"/>
                    <a:pt x="0" y="1297"/>
                    <a:pt x="0" y="1297"/>
                  </a:cubicBezTo>
                  <a:cubicBezTo>
                    <a:pt x="21" y="1301"/>
                    <a:pt x="41" y="1305"/>
                    <a:pt x="61" y="1309"/>
                  </a:cubicBezTo>
                  <a:cubicBezTo>
                    <a:pt x="39839" y="10014"/>
                    <a:pt x="62432" y="19746"/>
                    <a:pt x="63849" y="20367"/>
                  </a:cubicBezTo>
                  <a:cubicBezTo>
                    <a:pt x="63870" y="20380"/>
                    <a:pt x="63894" y="20384"/>
                    <a:pt x="63902" y="20392"/>
                  </a:cubicBezTo>
                  <a:cubicBezTo>
                    <a:pt x="63910" y="20392"/>
                    <a:pt x="63914" y="20396"/>
                    <a:pt x="63918" y="20396"/>
                  </a:cubicBezTo>
                  <a:cubicBezTo>
                    <a:pt x="64288" y="27195"/>
                    <a:pt x="59694" y="62644"/>
                    <a:pt x="59694" y="62644"/>
                  </a:cubicBezTo>
                  <a:cubicBezTo>
                    <a:pt x="59743" y="62615"/>
                    <a:pt x="59792" y="62595"/>
                    <a:pt x="59844" y="62563"/>
                  </a:cubicBezTo>
                  <a:cubicBezTo>
                    <a:pt x="62935" y="60958"/>
                    <a:pt x="63187" y="59890"/>
                    <a:pt x="63187" y="59890"/>
                  </a:cubicBezTo>
                  <a:cubicBezTo>
                    <a:pt x="67696" y="41237"/>
                    <a:pt x="67993" y="24027"/>
                    <a:pt x="67976" y="19177"/>
                  </a:cubicBezTo>
                  <a:cubicBezTo>
                    <a:pt x="67976" y="18848"/>
                    <a:pt x="67903" y="18519"/>
                    <a:pt x="67765" y="18219"/>
                  </a:cubicBezTo>
                  <a:cubicBezTo>
                    <a:pt x="67558" y="17756"/>
                    <a:pt x="67209" y="17370"/>
                    <a:pt x="66770" y="17118"/>
                  </a:cubicBezTo>
                  <a:cubicBezTo>
                    <a:pt x="46690" y="5480"/>
                    <a:pt x="8504" y="1"/>
                    <a:pt x="5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5684015" y="3772139"/>
              <a:ext cx="2306989" cy="799908"/>
            </a:xfrm>
            <a:custGeom>
              <a:avLst/>
              <a:gdLst/>
              <a:ahLst/>
              <a:cxnLst/>
              <a:rect l="l" t="t" r="r" b="b"/>
              <a:pathLst>
                <a:path w="114434" h="39678" extrusionOk="0">
                  <a:moveTo>
                    <a:pt x="50332" y="1"/>
                  </a:moveTo>
                  <a:cubicBezTo>
                    <a:pt x="33248" y="3120"/>
                    <a:pt x="1" y="15428"/>
                    <a:pt x="1" y="15428"/>
                  </a:cubicBezTo>
                  <a:cubicBezTo>
                    <a:pt x="30124" y="29389"/>
                    <a:pt x="60986" y="39674"/>
                    <a:pt x="60982" y="39678"/>
                  </a:cubicBezTo>
                  <a:cubicBezTo>
                    <a:pt x="78615" y="34901"/>
                    <a:pt x="114433" y="22593"/>
                    <a:pt x="114433" y="22593"/>
                  </a:cubicBezTo>
                  <a:cubicBezTo>
                    <a:pt x="98088" y="14510"/>
                    <a:pt x="50332" y="1"/>
                    <a:pt x="50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6232120" y="3868367"/>
              <a:ext cx="1347898" cy="507407"/>
            </a:xfrm>
            <a:custGeom>
              <a:avLst/>
              <a:gdLst/>
              <a:ahLst/>
              <a:cxnLst/>
              <a:rect l="l" t="t" r="r" b="b"/>
              <a:pathLst>
                <a:path w="66860" h="25169" extrusionOk="0">
                  <a:moveTo>
                    <a:pt x="22410" y="1"/>
                  </a:moveTo>
                  <a:cubicBezTo>
                    <a:pt x="12799" y="2019"/>
                    <a:pt x="0" y="7901"/>
                    <a:pt x="0" y="7901"/>
                  </a:cubicBezTo>
                  <a:cubicBezTo>
                    <a:pt x="19835" y="18738"/>
                    <a:pt x="41513" y="25168"/>
                    <a:pt x="41513" y="25168"/>
                  </a:cubicBezTo>
                  <a:cubicBezTo>
                    <a:pt x="52533" y="22410"/>
                    <a:pt x="66859" y="16715"/>
                    <a:pt x="66859" y="16715"/>
                  </a:cubicBezTo>
                  <a:cubicBezTo>
                    <a:pt x="48491" y="7718"/>
                    <a:pt x="22410" y="1"/>
                    <a:pt x="22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6309840" y="4205354"/>
              <a:ext cx="407413" cy="181480"/>
            </a:xfrm>
            <a:custGeom>
              <a:avLst/>
              <a:gdLst/>
              <a:ahLst/>
              <a:cxnLst/>
              <a:rect l="l" t="t" r="r" b="b"/>
              <a:pathLst>
                <a:path w="20209" h="9002" extrusionOk="0">
                  <a:moveTo>
                    <a:pt x="6796" y="0"/>
                  </a:moveTo>
                  <a:cubicBezTo>
                    <a:pt x="3493" y="370"/>
                    <a:pt x="0" y="2576"/>
                    <a:pt x="0" y="2576"/>
                  </a:cubicBezTo>
                  <a:cubicBezTo>
                    <a:pt x="5565" y="6077"/>
                    <a:pt x="14485" y="9002"/>
                    <a:pt x="14485" y="9002"/>
                  </a:cubicBezTo>
                  <a:cubicBezTo>
                    <a:pt x="18132" y="8084"/>
                    <a:pt x="20208" y="5882"/>
                    <a:pt x="20208" y="5882"/>
                  </a:cubicBezTo>
                  <a:cubicBezTo>
                    <a:pt x="17450" y="4229"/>
                    <a:pt x="6796" y="0"/>
                    <a:pt x="6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695048" y="2979681"/>
              <a:ext cx="1414466" cy="1247844"/>
            </a:xfrm>
            <a:custGeom>
              <a:avLst/>
              <a:gdLst/>
              <a:ahLst/>
              <a:cxnLst/>
              <a:rect l="l" t="t" r="r" b="b"/>
              <a:pathLst>
                <a:path w="70162" h="61897" extrusionOk="0">
                  <a:moveTo>
                    <a:pt x="4590" y="1"/>
                  </a:moveTo>
                  <a:cubicBezTo>
                    <a:pt x="4448" y="326"/>
                    <a:pt x="4302" y="671"/>
                    <a:pt x="4172" y="1053"/>
                  </a:cubicBezTo>
                  <a:cubicBezTo>
                    <a:pt x="512" y="11183"/>
                    <a:pt x="0" y="40039"/>
                    <a:pt x="0" y="40039"/>
                  </a:cubicBezTo>
                  <a:cubicBezTo>
                    <a:pt x="12673" y="45917"/>
                    <a:pt x="64284" y="61896"/>
                    <a:pt x="64284" y="61896"/>
                  </a:cubicBezTo>
                  <a:cubicBezTo>
                    <a:pt x="64333" y="61689"/>
                    <a:pt x="64382" y="61478"/>
                    <a:pt x="64434" y="61262"/>
                  </a:cubicBezTo>
                  <a:cubicBezTo>
                    <a:pt x="68354" y="44645"/>
                    <a:pt x="70003" y="20424"/>
                    <a:pt x="70154" y="18166"/>
                  </a:cubicBezTo>
                  <a:cubicBezTo>
                    <a:pt x="70158" y="18056"/>
                    <a:pt x="70162" y="17995"/>
                    <a:pt x="70162" y="17995"/>
                  </a:cubicBezTo>
                  <a:cubicBezTo>
                    <a:pt x="43077" y="6163"/>
                    <a:pt x="6357" y="281"/>
                    <a:pt x="4651" y="9"/>
                  </a:cubicBezTo>
                  <a:cubicBezTo>
                    <a:pt x="4631" y="9"/>
                    <a:pt x="4611" y="5"/>
                    <a:pt x="4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759320" y="3072219"/>
              <a:ext cx="1247259" cy="1049832"/>
            </a:xfrm>
            <a:custGeom>
              <a:avLst/>
              <a:gdLst/>
              <a:ahLst/>
              <a:cxnLst/>
              <a:rect l="l" t="t" r="r" b="b"/>
              <a:pathLst>
                <a:path w="61868" h="52075" extrusionOk="0">
                  <a:moveTo>
                    <a:pt x="2873" y="1"/>
                  </a:moveTo>
                  <a:cubicBezTo>
                    <a:pt x="2873" y="1"/>
                    <a:pt x="1942" y="4237"/>
                    <a:pt x="1146" y="11248"/>
                  </a:cubicBezTo>
                  <a:cubicBezTo>
                    <a:pt x="846" y="13872"/>
                    <a:pt x="565" y="16886"/>
                    <a:pt x="358" y="20213"/>
                  </a:cubicBezTo>
                  <a:cubicBezTo>
                    <a:pt x="135" y="23795"/>
                    <a:pt x="1" y="27748"/>
                    <a:pt x="21" y="31960"/>
                  </a:cubicBezTo>
                  <a:lnTo>
                    <a:pt x="2353" y="32801"/>
                  </a:lnTo>
                  <a:lnTo>
                    <a:pt x="2357" y="32801"/>
                  </a:lnTo>
                  <a:cubicBezTo>
                    <a:pt x="5927" y="34068"/>
                    <a:pt x="13202" y="36663"/>
                    <a:pt x="21423" y="39568"/>
                  </a:cubicBezTo>
                  <a:lnTo>
                    <a:pt x="21427" y="39568"/>
                  </a:lnTo>
                  <a:cubicBezTo>
                    <a:pt x="35283" y="44454"/>
                    <a:pt x="51806" y="50230"/>
                    <a:pt x="57794" y="52074"/>
                  </a:cubicBezTo>
                  <a:cubicBezTo>
                    <a:pt x="57794" y="52074"/>
                    <a:pt x="61348" y="32593"/>
                    <a:pt x="61803" y="20371"/>
                  </a:cubicBezTo>
                  <a:lnTo>
                    <a:pt x="61803" y="20367"/>
                  </a:lnTo>
                  <a:cubicBezTo>
                    <a:pt x="61860" y="18986"/>
                    <a:pt x="61868" y="17690"/>
                    <a:pt x="61831" y="16533"/>
                  </a:cubicBezTo>
                  <a:cubicBezTo>
                    <a:pt x="61831" y="16533"/>
                    <a:pt x="57164" y="14725"/>
                    <a:pt x="50072" y="12280"/>
                  </a:cubicBezTo>
                  <a:cubicBezTo>
                    <a:pt x="45421" y="10679"/>
                    <a:pt x="39726" y="8807"/>
                    <a:pt x="33621" y="6987"/>
                  </a:cubicBezTo>
                  <a:cubicBezTo>
                    <a:pt x="29348" y="5720"/>
                    <a:pt x="24880" y="4481"/>
                    <a:pt x="20428" y="3388"/>
                  </a:cubicBezTo>
                  <a:cubicBezTo>
                    <a:pt x="14360" y="1898"/>
                    <a:pt x="8320" y="667"/>
                    <a:pt x="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766537" y="3140523"/>
              <a:ext cx="670522" cy="339192"/>
            </a:xfrm>
            <a:custGeom>
              <a:avLst/>
              <a:gdLst/>
              <a:ahLst/>
              <a:cxnLst/>
              <a:rect l="l" t="t" r="r" b="b"/>
              <a:pathLst>
                <a:path w="33260" h="16825" extrusionOk="0">
                  <a:moveTo>
                    <a:pt x="20066" y="0"/>
                  </a:moveTo>
                  <a:lnTo>
                    <a:pt x="788" y="7860"/>
                  </a:lnTo>
                  <a:cubicBezTo>
                    <a:pt x="488" y="10484"/>
                    <a:pt x="207" y="13498"/>
                    <a:pt x="0" y="16825"/>
                  </a:cubicBezTo>
                  <a:lnTo>
                    <a:pt x="33259" y="3599"/>
                  </a:lnTo>
                  <a:cubicBezTo>
                    <a:pt x="28990" y="2332"/>
                    <a:pt x="24518" y="1093"/>
                    <a:pt x="2006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806818" y="3319692"/>
              <a:ext cx="1199762" cy="550146"/>
            </a:xfrm>
            <a:custGeom>
              <a:avLst/>
              <a:gdLst/>
              <a:ahLst/>
              <a:cxnLst/>
              <a:rect l="l" t="t" r="r" b="b"/>
              <a:pathLst>
                <a:path w="59512" h="27289" extrusionOk="0">
                  <a:moveTo>
                    <a:pt x="47716" y="1"/>
                  </a:moveTo>
                  <a:lnTo>
                    <a:pt x="1" y="20522"/>
                  </a:lnTo>
                  <a:cubicBezTo>
                    <a:pt x="3571" y="21789"/>
                    <a:pt x="10846" y="24384"/>
                    <a:pt x="19067" y="27289"/>
                  </a:cubicBezTo>
                  <a:lnTo>
                    <a:pt x="19071" y="27289"/>
                  </a:lnTo>
                  <a:lnTo>
                    <a:pt x="59447" y="8096"/>
                  </a:lnTo>
                  <a:lnTo>
                    <a:pt x="59447" y="8092"/>
                  </a:lnTo>
                  <a:cubicBezTo>
                    <a:pt x="59504" y="6711"/>
                    <a:pt x="59512" y="5415"/>
                    <a:pt x="59475" y="4258"/>
                  </a:cubicBezTo>
                  <a:cubicBezTo>
                    <a:pt x="59475" y="4258"/>
                    <a:pt x="54808" y="2450"/>
                    <a:pt x="47716"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40"/>
          <p:cNvGrpSpPr/>
          <p:nvPr/>
        </p:nvGrpSpPr>
        <p:grpSpPr>
          <a:xfrm>
            <a:off x="8285138" y="3510777"/>
            <a:ext cx="557586" cy="335343"/>
            <a:chOff x="8351038" y="3222477"/>
            <a:chExt cx="557586" cy="335343"/>
          </a:xfrm>
        </p:grpSpPr>
        <p:sp>
          <p:nvSpPr>
            <p:cNvPr id="1251" name="Google Shape;1251;p40"/>
            <p:cNvSpPr/>
            <p:nvPr/>
          </p:nvSpPr>
          <p:spPr>
            <a:xfrm>
              <a:off x="8352349" y="3390537"/>
              <a:ext cx="25402" cy="37195"/>
            </a:xfrm>
            <a:custGeom>
              <a:avLst/>
              <a:gdLst/>
              <a:ahLst/>
              <a:cxnLst/>
              <a:rect l="l" t="t" r="r" b="b"/>
              <a:pathLst>
                <a:path w="1260" h="1845" extrusionOk="0">
                  <a:moveTo>
                    <a:pt x="536" y="0"/>
                  </a:moveTo>
                  <a:lnTo>
                    <a:pt x="0" y="1844"/>
                  </a:lnTo>
                  <a:lnTo>
                    <a:pt x="1259" y="1690"/>
                  </a:ln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8351038" y="3252294"/>
              <a:ext cx="549158" cy="305525"/>
            </a:xfrm>
            <a:custGeom>
              <a:avLst/>
              <a:gdLst/>
              <a:ahLst/>
              <a:cxnLst/>
              <a:rect l="l" t="t" r="r" b="b"/>
              <a:pathLst>
                <a:path w="27240" h="15155" extrusionOk="0">
                  <a:moveTo>
                    <a:pt x="19458" y="0"/>
                  </a:moveTo>
                  <a:cubicBezTo>
                    <a:pt x="19375" y="0"/>
                    <a:pt x="19291" y="13"/>
                    <a:pt x="19209" y="37"/>
                  </a:cubicBezTo>
                  <a:cubicBezTo>
                    <a:pt x="13945" y="1613"/>
                    <a:pt x="3668" y="6447"/>
                    <a:pt x="646" y="7885"/>
                  </a:cubicBezTo>
                  <a:cubicBezTo>
                    <a:pt x="167" y="8112"/>
                    <a:pt x="0" y="8710"/>
                    <a:pt x="293" y="9152"/>
                  </a:cubicBezTo>
                  <a:cubicBezTo>
                    <a:pt x="1723" y="11358"/>
                    <a:pt x="4290" y="13925"/>
                    <a:pt x="5305" y="14912"/>
                  </a:cubicBezTo>
                  <a:cubicBezTo>
                    <a:pt x="5472" y="15071"/>
                    <a:pt x="5690" y="15155"/>
                    <a:pt x="5912" y="15155"/>
                  </a:cubicBezTo>
                  <a:cubicBezTo>
                    <a:pt x="6037" y="15155"/>
                    <a:pt x="6162" y="15128"/>
                    <a:pt x="6280" y="15075"/>
                  </a:cubicBezTo>
                  <a:cubicBezTo>
                    <a:pt x="7799" y="14364"/>
                    <a:pt x="9538" y="13511"/>
                    <a:pt x="10253" y="13157"/>
                  </a:cubicBezTo>
                  <a:cubicBezTo>
                    <a:pt x="10374" y="13098"/>
                    <a:pt x="10505" y="13068"/>
                    <a:pt x="10636" y="13068"/>
                  </a:cubicBezTo>
                  <a:cubicBezTo>
                    <a:pt x="10737" y="13068"/>
                    <a:pt x="10838" y="13085"/>
                    <a:pt x="10935" y="13121"/>
                  </a:cubicBezTo>
                  <a:cubicBezTo>
                    <a:pt x="11634" y="13377"/>
                    <a:pt x="12214" y="13604"/>
                    <a:pt x="12556" y="13738"/>
                  </a:cubicBezTo>
                  <a:cubicBezTo>
                    <a:pt x="12657" y="13780"/>
                    <a:pt x="12765" y="13800"/>
                    <a:pt x="12873" y="13800"/>
                  </a:cubicBezTo>
                  <a:cubicBezTo>
                    <a:pt x="12986" y="13800"/>
                    <a:pt x="13099" y="13778"/>
                    <a:pt x="13206" y="13734"/>
                  </a:cubicBezTo>
                  <a:cubicBezTo>
                    <a:pt x="13660" y="13543"/>
                    <a:pt x="14436" y="13226"/>
                    <a:pt x="14932" y="13023"/>
                  </a:cubicBezTo>
                  <a:cubicBezTo>
                    <a:pt x="15224" y="12905"/>
                    <a:pt x="15427" y="12637"/>
                    <a:pt x="15464" y="12325"/>
                  </a:cubicBezTo>
                  <a:cubicBezTo>
                    <a:pt x="15505" y="12024"/>
                    <a:pt x="15541" y="11683"/>
                    <a:pt x="15566" y="11415"/>
                  </a:cubicBezTo>
                  <a:cubicBezTo>
                    <a:pt x="15598" y="11122"/>
                    <a:pt x="15773" y="10866"/>
                    <a:pt x="16037" y="10732"/>
                  </a:cubicBezTo>
                  <a:cubicBezTo>
                    <a:pt x="16419" y="10541"/>
                    <a:pt x="16959" y="10273"/>
                    <a:pt x="17332" y="10091"/>
                  </a:cubicBezTo>
                  <a:cubicBezTo>
                    <a:pt x="17452" y="10032"/>
                    <a:pt x="17582" y="10003"/>
                    <a:pt x="17711" y="10003"/>
                  </a:cubicBezTo>
                  <a:cubicBezTo>
                    <a:pt x="17877" y="10003"/>
                    <a:pt x="18042" y="10050"/>
                    <a:pt x="18185" y="10143"/>
                  </a:cubicBezTo>
                  <a:cubicBezTo>
                    <a:pt x="18612" y="10416"/>
                    <a:pt x="19172" y="10822"/>
                    <a:pt x="19538" y="11086"/>
                  </a:cubicBezTo>
                  <a:cubicBezTo>
                    <a:pt x="19689" y="11198"/>
                    <a:pt x="19869" y="11256"/>
                    <a:pt x="20050" y="11256"/>
                  </a:cubicBezTo>
                  <a:cubicBezTo>
                    <a:pt x="20157" y="11256"/>
                    <a:pt x="20264" y="11236"/>
                    <a:pt x="20367" y="11195"/>
                  </a:cubicBezTo>
                  <a:cubicBezTo>
                    <a:pt x="22962" y="10168"/>
                    <a:pt x="25403" y="8807"/>
                    <a:pt x="26671" y="8064"/>
                  </a:cubicBezTo>
                  <a:cubicBezTo>
                    <a:pt x="27142" y="7779"/>
                    <a:pt x="27239" y="7138"/>
                    <a:pt x="26874" y="6727"/>
                  </a:cubicBezTo>
                  <a:cubicBezTo>
                    <a:pt x="23259" y="2694"/>
                    <a:pt x="20822" y="789"/>
                    <a:pt x="19956" y="163"/>
                  </a:cubicBezTo>
                  <a:cubicBezTo>
                    <a:pt x="19810" y="56"/>
                    <a:pt x="19636" y="0"/>
                    <a:pt x="19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8359465" y="3222477"/>
              <a:ext cx="549158" cy="305525"/>
            </a:xfrm>
            <a:custGeom>
              <a:avLst/>
              <a:gdLst/>
              <a:ahLst/>
              <a:cxnLst/>
              <a:rect l="l" t="t" r="r" b="b"/>
              <a:pathLst>
                <a:path w="27240" h="15155" extrusionOk="0">
                  <a:moveTo>
                    <a:pt x="19459" y="1"/>
                  </a:moveTo>
                  <a:cubicBezTo>
                    <a:pt x="19375" y="1"/>
                    <a:pt x="19291" y="13"/>
                    <a:pt x="19209" y="38"/>
                  </a:cubicBezTo>
                  <a:cubicBezTo>
                    <a:pt x="13945" y="1614"/>
                    <a:pt x="3669" y="6448"/>
                    <a:pt x="646" y="7885"/>
                  </a:cubicBezTo>
                  <a:cubicBezTo>
                    <a:pt x="171" y="8113"/>
                    <a:pt x="1" y="8710"/>
                    <a:pt x="293" y="9153"/>
                  </a:cubicBezTo>
                  <a:cubicBezTo>
                    <a:pt x="1723" y="11358"/>
                    <a:pt x="4290" y="13925"/>
                    <a:pt x="5305" y="14908"/>
                  </a:cubicBezTo>
                  <a:cubicBezTo>
                    <a:pt x="5473" y="15070"/>
                    <a:pt x="5692" y="15155"/>
                    <a:pt x="5914" y="15155"/>
                  </a:cubicBezTo>
                  <a:cubicBezTo>
                    <a:pt x="6038" y="15155"/>
                    <a:pt x="6163" y="15129"/>
                    <a:pt x="6280" y="15075"/>
                  </a:cubicBezTo>
                  <a:cubicBezTo>
                    <a:pt x="7800" y="14364"/>
                    <a:pt x="9538" y="13511"/>
                    <a:pt x="10253" y="13158"/>
                  </a:cubicBezTo>
                  <a:cubicBezTo>
                    <a:pt x="10372" y="13098"/>
                    <a:pt x="10503" y="13068"/>
                    <a:pt x="10635" y="13068"/>
                  </a:cubicBezTo>
                  <a:cubicBezTo>
                    <a:pt x="10736" y="13068"/>
                    <a:pt x="10838" y="13086"/>
                    <a:pt x="10935" y="13121"/>
                  </a:cubicBezTo>
                  <a:cubicBezTo>
                    <a:pt x="11634" y="13377"/>
                    <a:pt x="12215" y="13605"/>
                    <a:pt x="12556" y="13739"/>
                  </a:cubicBezTo>
                  <a:cubicBezTo>
                    <a:pt x="12658" y="13779"/>
                    <a:pt x="12768" y="13799"/>
                    <a:pt x="12877" y="13799"/>
                  </a:cubicBezTo>
                  <a:cubicBezTo>
                    <a:pt x="12989" y="13799"/>
                    <a:pt x="13101" y="13778"/>
                    <a:pt x="13206" y="13735"/>
                  </a:cubicBezTo>
                  <a:cubicBezTo>
                    <a:pt x="13661" y="13544"/>
                    <a:pt x="14437" y="13227"/>
                    <a:pt x="14932" y="13024"/>
                  </a:cubicBezTo>
                  <a:cubicBezTo>
                    <a:pt x="15225" y="12906"/>
                    <a:pt x="15428" y="12638"/>
                    <a:pt x="15464" y="12325"/>
                  </a:cubicBezTo>
                  <a:cubicBezTo>
                    <a:pt x="15501" y="12029"/>
                    <a:pt x="15537" y="11683"/>
                    <a:pt x="15566" y="11419"/>
                  </a:cubicBezTo>
                  <a:cubicBezTo>
                    <a:pt x="15594" y="11123"/>
                    <a:pt x="15773" y="10867"/>
                    <a:pt x="16037" y="10733"/>
                  </a:cubicBezTo>
                  <a:cubicBezTo>
                    <a:pt x="16415" y="10542"/>
                    <a:pt x="16955" y="10274"/>
                    <a:pt x="17329" y="10091"/>
                  </a:cubicBezTo>
                  <a:cubicBezTo>
                    <a:pt x="17450" y="10032"/>
                    <a:pt x="17581" y="10003"/>
                    <a:pt x="17711" y="10003"/>
                  </a:cubicBezTo>
                  <a:cubicBezTo>
                    <a:pt x="17877" y="10003"/>
                    <a:pt x="18042" y="10050"/>
                    <a:pt x="18186" y="10144"/>
                  </a:cubicBezTo>
                  <a:cubicBezTo>
                    <a:pt x="18612" y="10420"/>
                    <a:pt x="19173" y="10822"/>
                    <a:pt x="19538" y="11090"/>
                  </a:cubicBezTo>
                  <a:cubicBezTo>
                    <a:pt x="19689" y="11200"/>
                    <a:pt x="19868" y="11257"/>
                    <a:pt x="20049" y="11257"/>
                  </a:cubicBezTo>
                  <a:cubicBezTo>
                    <a:pt x="20156" y="11257"/>
                    <a:pt x="20264" y="11237"/>
                    <a:pt x="20367" y="11196"/>
                  </a:cubicBezTo>
                  <a:cubicBezTo>
                    <a:pt x="22963" y="10172"/>
                    <a:pt x="25404" y="8812"/>
                    <a:pt x="26671" y="8064"/>
                  </a:cubicBezTo>
                  <a:cubicBezTo>
                    <a:pt x="27142" y="7784"/>
                    <a:pt x="27240" y="7138"/>
                    <a:pt x="26874" y="6728"/>
                  </a:cubicBezTo>
                  <a:cubicBezTo>
                    <a:pt x="23255" y="2698"/>
                    <a:pt x="20822" y="789"/>
                    <a:pt x="19957" y="164"/>
                  </a:cubicBezTo>
                  <a:cubicBezTo>
                    <a:pt x="19810" y="56"/>
                    <a:pt x="19636" y="1"/>
                    <a:pt x="19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8393698" y="3358017"/>
              <a:ext cx="109267" cy="58666"/>
            </a:xfrm>
            <a:custGeom>
              <a:avLst/>
              <a:gdLst/>
              <a:ahLst/>
              <a:cxnLst/>
              <a:rect l="l" t="t" r="r" b="b"/>
              <a:pathLst>
                <a:path w="5420" h="2910" extrusionOk="0">
                  <a:moveTo>
                    <a:pt x="4802" y="1"/>
                  </a:moveTo>
                  <a:lnTo>
                    <a:pt x="1" y="2194"/>
                  </a:lnTo>
                  <a:lnTo>
                    <a:pt x="622" y="2909"/>
                  </a:lnTo>
                  <a:lnTo>
                    <a:pt x="5419" y="756"/>
                  </a:lnTo>
                  <a:lnTo>
                    <a:pt x="4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8415149" y="3387916"/>
              <a:ext cx="109267" cy="58645"/>
            </a:xfrm>
            <a:custGeom>
              <a:avLst/>
              <a:gdLst/>
              <a:ahLst/>
              <a:cxnLst/>
              <a:rect l="l" t="t" r="r" b="b"/>
              <a:pathLst>
                <a:path w="5420" h="2909" extrusionOk="0">
                  <a:moveTo>
                    <a:pt x="4802" y="0"/>
                  </a:moveTo>
                  <a:lnTo>
                    <a:pt x="1" y="2194"/>
                  </a:lnTo>
                  <a:lnTo>
                    <a:pt x="622" y="2909"/>
                  </a:lnTo>
                  <a:lnTo>
                    <a:pt x="5419" y="756"/>
                  </a:lnTo>
                  <a:lnTo>
                    <a:pt x="4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8441277" y="3417068"/>
              <a:ext cx="109166" cy="58726"/>
            </a:xfrm>
            <a:custGeom>
              <a:avLst/>
              <a:gdLst/>
              <a:ahLst/>
              <a:cxnLst/>
              <a:rect l="l" t="t" r="r" b="b"/>
              <a:pathLst>
                <a:path w="5415" h="2913" extrusionOk="0">
                  <a:moveTo>
                    <a:pt x="4798" y="0"/>
                  </a:moveTo>
                  <a:lnTo>
                    <a:pt x="0" y="2198"/>
                  </a:lnTo>
                  <a:lnTo>
                    <a:pt x="622" y="2913"/>
                  </a:lnTo>
                  <a:lnTo>
                    <a:pt x="5415" y="760"/>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0"/>
          <p:cNvGrpSpPr/>
          <p:nvPr/>
        </p:nvGrpSpPr>
        <p:grpSpPr>
          <a:xfrm>
            <a:off x="6511773" y="2350561"/>
            <a:ext cx="288107" cy="242774"/>
            <a:chOff x="7220211" y="1901524"/>
            <a:chExt cx="288107" cy="242774"/>
          </a:xfrm>
        </p:grpSpPr>
        <p:sp>
          <p:nvSpPr>
            <p:cNvPr id="1258" name="Google Shape;1258;p40"/>
            <p:cNvSpPr/>
            <p:nvPr/>
          </p:nvSpPr>
          <p:spPr>
            <a:xfrm>
              <a:off x="7311518" y="2086398"/>
              <a:ext cx="64290" cy="57900"/>
            </a:xfrm>
            <a:custGeom>
              <a:avLst/>
              <a:gdLst/>
              <a:ahLst/>
              <a:cxnLst/>
              <a:rect l="l" t="t" r="r" b="b"/>
              <a:pathLst>
                <a:path w="3189" h="2872" extrusionOk="0">
                  <a:moveTo>
                    <a:pt x="1596" y="0"/>
                  </a:moveTo>
                  <a:cubicBezTo>
                    <a:pt x="1205" y="0"/>
                    <a:pt x="815" y="159"/>
                    <a:pt x="532" y="473"/>
                  </a:cubicBezTo>
                  <a:cubicBezTo>
                    <a:pt x="0" y="1057"/>
                    <a:pt x="45" y="1963"/>
                    <a:pt x="630" y="2499"/>
                  </a:cubicBezTo>
                  <a:cubicBezTo>
                    <a:pt x="904" y="2749"/>
                    <a:pt x="1249" y="2871"/>
                    <a:pt x="1593" y="2871"/>
                  </a:cubicBezTo>
                  <a:cubicBezTo>
                    <a:pt x="1984" y="2871"/>
                    <a:pt x="2374" y="2713"/>
                    <a:pt x="2657" y="2402"/>
                  </a:cubicBezTo>
                  <a:cubicBezTo>
                    <a:pt x="3189" y="1813"/>
                    <a:pt x="3144" y="907"/>
                    <a:pt x="2559" y="375"/>
                  </a:cubicBezTo>
                  <a:cubicBezTo>
                    <a:pt x="2285" y="124"/>
                    <a:pt x="1940" y="0"/>
                    <a:pt x="1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7273112" y="2029585"/>
              <a:ext cx="151099" cy="64149"/>
            </a:xfrm>
            <a:custGeom>
              <a:avLst/>
              <a:gdLst/>
              <a:ahLst/>
              <a:cxnLst/>
              <a:rect l="l" t="t" r="r" b="b"/>
              <a:pathLst>
                <a:path w="7495" h="3182" extrusionOk="0">
                  <a:moveTo>
                    <a:pt x="3479" y="1"/>
                  </a:moveTo>
                  <a:cubicBezTo>
                    <a:pt x="1063" y="1"/>
                    <a:pt x="198" y="1554"/>
                    <a:pt x="163" y="1621"/>
                  </a:cubicBezTo>
                  <a:cubicBezTo>
                    <a:pt x="0" y="1922"/>
                    <a:pt x="110" y="2299"/>
                    <a:pt x="407" y="2462"/>
                  </a:cubicBezTo>
                  <a:cubicBezTo>
                    <a:pt x="503" y="2515"/>
                    <a:pt x="608" y="2541"/>
                    <a:pt x="712" y="2541"/>
                  </a:cubicBezTo>
                  <a:cubicBezTo>
                    <a:pt x="931" y="2541"/>
                    <a:pt x="1144" y="2428"/>
                    <a:pt x="1260" y="2226"/>
                  </a:cubicBezTo>
                  <a:cubicBezTo>
                    <a:pt x="1287" y="2187"/>
                    <a:pt x="1848" y="1257"/>
                    <a:pt x="3484" y="1257"/>
                  </a:cubicBezTo>
                  <a:cubicBezTo>
                    <a:pt x="3537" y="1257"/>
                    <a:pt x="3592" y="1258"/>
                    <a:pt x="3648" y="1260"/>
                  </a:cubicBezTo>
                  <a:cubicBezTo>
                    <a:pt x="5581" y="1325"/>
                    <a:pt x="6183" y="2726"/>
                    <a:pt x="6203" y="2783"/>
                  </a:cubicBezTo>
                  <a:cubicBezTo>
                    <a:pt x="6297" y="3027"/>
                    <a:pt x="6532" y="3181"/>
                    <a:pt x="6787" y="3181"/>
                  </a:cubicBezTo>
                  <a:cubicBezTo>
                    <a:pt x="6829" y="3181"/>
                    <a:pt x="6871" y="3177"/>
                    <a:pt x="6914" y="3169"/>
                  </a:cubicBezTo>
                  <a:cubicBezTo>
                    <a:pt x="6946" y="3161"/>
                    <a:pt x="6983" y="3148"/>
                    <a:pt x="7015" y="3136"/>
                  </a:cubicBezTo>
                  <a:cubicBezTo>
                    <a:pt x="7336" y="3010"/>
                    <a:pt x="7495" y="2649"/>
                    <a:pt x="7369" y="2324"/>
                  </a:cubicBezTo>
                  <a:cubicBezTo>
                    <a:pt x="7336" y="2234"/>
                    <a:pt x="6471" y="102"/>
                    <a:pt x="3689" y="4"/>
                  </a:cubicBezTo>
                  <a:cubicBezTo>
                    <a:pt x="3617" y="2"/>
                    <a:pt x="3547" y="1"/>
                    <a:pt x="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7247387" y="1966643"/>
              <a:ext cx="225469" cy="87615"/>
            </a:xfrm>
            <a:custGeom>
              <a:avLst/>
              <a:gdLst/>
              <a:ahLst/>
              <a:cxnLst/>
              <a:rect l="l" t="t" r="r" b="b"/>
              <a:pathLst>
                <a:path w="11184" h="4346" extrusionOk="0">
                  <a:moveTo>
                    <a:pt x="5159" y="1"/>
                  </a:moveTo>
                  <a:cubicBezTo>
                    <a:pt x="1509" y="1"/>
                    <a:pt x="223" y="2305"/>
                    <a:pt x="167" y="2403"/>
                  </a:cubicBezTo>
                  <a:cubicBezTo>
                    <a:pt x="1" y="2708"/>
                    <a:pt x="115" y="3090"/>
                    <a:pt x="419" y="3256"/>
                  </a:cubicBezTo>
                  <a:cubicBezTo>
                    <a:pt x="515" y="3308"/>
                    <a:pt x="617" y="3333"/>
                    <a:pt x="718" y="3333"/>
                  </a:cubicBezTo>
                  <a:cubicBezTo>
                    <a:pt x="939" y="3333"/>
                    <a:pt x="1154" y="3214"/>
                    <a:pt x="1268" y="3005"/>
                  </a:cubicBezTo>
                  <a:cubicBezTo>
                    <a:pt x="1312" y="2934"/>
                    <a:pt x="2292" y="1253"/>
                    <a:pt x="5169" y="1253"/>
                  </a:cubicBezTo>
                  <a:cubicBezTo>
                    <a:pt x="5258" y="1253"/>
                    <a:pt x="5348" y="1255"/>
                    <a:pt x="5440" y="1258"/>
                  </a:cubicBezTo>
                  <a:cubicBezTo>
                    <a:pt x="8815" y="1376"/>
                    <a:pt x="9847" y="3845"/>
                    <a:pt x="9888" y="3947"/>
                  </a:cubicBezTo>
                  <a:cubicBezTo>
                    <a:pt x="9982" y="4191"/>
                    <a:pt x="10217" y="4346"/>
                    <a:pt x="10472" y="4346"/>
                  </a:cubicBezTo>
                  <a:cubicBezTo>
                    <a:pt x="10514" y="4346"/>
                    <a:pt x="10556" y="4341"/>
                    <a:pt x="10598" y="4333"/>
                  </a:cubicBezTo>
                  <a:cubicBezTo>
                    <a:pt x="10635" y="4325"/>
                    <a:pt x="10667" y="4317"/>
                    <a:pt x="10700" y="4304"/>
                  </a:cubicBezTo>
                  <a:cubicBezTo>
                    <a:pt x="11025" y="4174"/>
                    <a:pt x="11183" y="3813"/>
                    <a:pt x="11057" y="3492"/>
                  </a:cubicBezTo>
                  <a:cubicBezTo>
                    <a:pt x="11005" y="3358"/>
                    <a:pt x="9705" y="153"/>
                    <a:pt x="5484" y="7"/>
                  </a:cubicBezTo>
                  <a:cubicBezTo>
                    <a:pt x="5374" y="3"/>
                    <a:pt x="5266" y="1"/>
                    <a:pt x="5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7220211" y="1901524"/>
              <a:ext cx="288107" cy="107533"/>
            </a:xfrm>
            <a:custGeom>
              <a:avLst/>
              <a:gdLst/>
              <a:ahLst/>
              <a:cxnLst/>
              <a:rect l="l" t="t" r="r" b="b"/>
              <a:pathLst>
                <a:path w="14291" h="5334" extrusionOk="0">
                  <a:moveTo>
                    <a:pt x="6590" y="1"/>
                  </a:moveTo>
                  <a:cubicBezTo>
                    <a:pt x="1881" y="1"/>
                    <a:pt x="238" y="2940"/>
                    <a:pt x="167" y="3070"/>
                  </a:cubicBezTo>
                  <a:cubicBezTo>
                    <a:pt x="0" y="3371"/>
                    <a:pt x="114" y="3753"/>
                    <a:pt x="419" y="3919"/>
                  </a:cubicBezTo>
                  <a:cubicBezTo>
                    <a:pt x="514" y="3971"/>
                    <a:pt x="617" y="3996"/>
                    <a:pt x="718" y="3996"/>
                  </a:cubicBezTo>
                  <a:cubicBezTo>
                    <a:pt x="941" y="3996"/>
                    <a:pt x="1156" y="3877"/>
                    <a:pt x="1268" y="3667"/>
                  </a:cubicBezTo>
                  <a:cubicBezTo>
                    <a:pt x="1327" y="3569"/>
                    <a:pt x="2665" y="1256"/>
                    <a:pt x="6592" y="1256"/>
                  </a:cubicBezTo>
                  <a:cubicBezTo>
                    <a:pt x="6709" y="1256"/>
                    <a:pt x="6828" y="1259"/>
                    <a:pt x="6950" y="1263"/>
                  </a:cubicBezTo>
                  <a:cubicBezTo>
                    <a:pt x="11540" y="1425"/>
                    <a:pt x="12938" y="4793"/>
                    <a:pt x="12994" y="4935"/>
                  </a:cubicBezTo>
                  <a:cubicBezTo>
                    <a:pt x="13089" y="5179"/>
                    <a:pt x="13324" y="5333"/>
                    <a:pt x="13579" y="5333"/>
                  </a:cubicBezTo>
                  <a:cubicBezTo>
                    <a:pt x="13621" y="5333"/>
                    <a:pt x="13663" y="5329"/>
                    <a:pt x="13705" y="5321"/>
                  </a:cubicBezTo>
                  <a:cubicBezTo>
                    <a:pt x="13742" y="5313"/>
                    <a:pt x="13774" y="5304"/>
                    <a:pt x="13807" y="5288"/>
                  </a:cubicBezTo>
                  <a:cubicBezTo>
                    <a:pt x="14132" y="5162"/>
                    <a:pt x="14290" y="4801"/>
                    <a:pt x="14164" y="4476"/>
                  </a:cubicBezTo>
                  <a:cubicBezTo>
                    <a:pt x="14095" y="4305"/>
                    <a:pt x="12434" y="199"/>
                    <a:pt x="6995" y="8"/>
                  </a:cubicBezTo>
                  <a:cubicBezTo>
                    <a:pt x="6858" y="3"/>
                    <a:pt x="6723"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8162768" y="2454604"/>
            <a:ext cx="310867" cy="281413"/>
          </a:xfrm>
          <a:custGeom>
            <a:avLst/>
            <a:gdLst/>
            <a:ahLst/>
            <a:cxnLst/>
            <a:rect l="l" t="t" r="r" b="b"/>
            <a:pathLst>
              <a:path w="15420" h="13959" extrusionOk="0">
                <a:moveTo>
                  <a:pt x="7231" y="2778"/>
                </a:moveTo>
                <a:cubicBezTo>
                  <a:pt x="9563" y="5045"/>
                  <a:pt x="11061" y="8505"/>
                  <a:pt x="11061" y="8505"/>
                </a:cubicBezTo>
                <a:cubicBezTo>
                  <a:pt x="9110" y="9256"/>
                  <a:pt x="4543" y="10163"/>
                  <a:pt x="4384" y="10194"/>
                </a:cubicBezTo>
                <a:lnTo>
                  <a:pt x="4384" y="10194"/>
                </a:lnTo>
                <a:cubicBezTo>
                  <a:pt x="5180" y="7286"/>
                  <a:pt x="7231" y="2778"/>
                  <a:pt x="7231" y="2778"/>
                </a:cubicBezTo>
                <a:close/>
                <a:moveTo>
                  <a:pt x="7522" y="0"/>
                </a:moveTo>
                <a:cubicBezTo>
                  <a:pt x="5645" y="0"/>
                  <a:pt x="3806" y="759"/>
                  <a:pt x="2462" y="2173"/>
                </a:cubicBezTo>
                <a:cubicBezTo>
                  <a:pt x="521" y="4220"/>
                  <a:pt x="1" y="7238"/>
                  <a:pt x="1146" y="9817"/>
                </a:cubicBezTo>
                <a:cubicBezTo>
                  <a:pt x="2271" y="12341"/>
                  <a:pt x="4772" y="13959"/>
                  <a:pt x="7520" y="13959"/>
                </a:cubicBezTo>
                <a:cubicBezTo>
                  <a:pt x="7581" y="13959"/>
                  <a:pt x="7641" y="13958"/>
                  <a:pt x="7702" y="13956"/>
                </a:cubicBezTo>
                <a:cubicBezTo>
                  <a:pt x="10525" y="13883"/>
                  <a:pt x="13027" y="12116"/>
                  <a:pt x="14039" y="9484"/>
                </a:cubicBezTo>
                <a:cubicBezTo>
                  <a:pt x="15420" y="5885"/>
                  <a:pt x="13624" y="1848"/>
                  <a:pt x="10026" y="467"/>
                </a:cubicBezTo>
                <a:cubicBezTo>
                  <a:pt x="9211" y="153"/>
                  <a:pt x="8363" y="0"/>
                  <a:pt x="7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40"/>
          <p:cNvGrpSpPr/>
          <p:nvPr/>
        </p:nvGrpSpPr>
        <p:grpSpPr>
          <a:xfrm>
            <a:off x="5722725" y="3014113"/>
            <a:ext cx="261600" cy="352550"/>
            <a:chOff x="5658788" y="2331488"/>
            <a:chExt cx="261600" cy="352550"/>
          </a:xfrm>
        </p:grpSpPr>
        <p:sp>
          <p:nvSpPr>
            <p:cNvPr id="1264" name="Google Shape;1264;p40"/>
            <p:cNvSpPr/>
            <p:nvPr/>
          </p:nvSpPr>
          <p:spPr>
            <a:xfrm>
              <a:off x="5714063" y="2331488"/>
              <a:ext cx="206325" cy="352550"/>
            </a:xfrm>
            <a:custGeom>
              <a:avLst/>
              <a:gdLst/>
              <a:ahLst/>
              <a:cxnLst/>
              <a:rect l="l" t="t" r="r" b="b"/>
              <a:pathLst>
                <a:path w="8253" h="14102" extrusionOk="0">
                  <a:moveTo>
                    <a:pt x="1412" y="1433"/>
                  </a:moveTo>
                  <a:lnTo>
                    <a:pt x="4256" y="2985"/>
                  </a:lnTo>
                  <a:lnTo>
                    <a:pt x="3224" y="5978"/>
                  </a:lnTo>
                  <a:lnTo>
                    <a:pt x="1412" y="1433"/>
                  </a:lnTo>
                  <a:close/>
                  <a:moveTo>
                    <a:pt x="3894" y="7652"/>
                  </a:moveTo>
                  <a:lnTo>
                    <a:pt x="7168" y="8460"/>
                  </a:lnTo>
                  <a:lnTo>
                    <a:pt x="5787" y="12392"/>
                  </a:lnTo>
                  <a:lnTo>
                    <a:pt x="3894" y="7652"/>
                  </a:lnTo>
                  <a:close/>
                  <a:moveTo>
                    <a:pt x="537" y="0"/>
                  </a:moveTo>
                  <a:cubicBezTo>
                    <a:pt x="246" y="0"/>
                    <a:pt x="0" y="301"/>
                    <a:pt x="125" y="612"/>
                  </a:cubicBezTo>
                  <a:lnTo>
                    <a:pt x="5397" y="13822"/>
                  </a:lnTo>
                  <a:cubicBezTo>
                    <a:pt x="5462" y="13992"/>
                    <a:pt x="5629" y="14102"/>
                    <a:pt x="5807" y="14102"/>
                  </a:cubicBezTo>
                  <a:lnTo>
                    <a:pt x="5820" y="14102"/>
                  </a:lnTo>
                  <a:cubicBezTo>
                    <a:pt x="6002" y="14098"/>
                    <a:pt x="6169" y="13980"/>
                    <a:pt x="6230" y="13805"/>
                  </a:cubicBezTo>
                  <a:lnTo>
                    <a:pt x="8167" y="8293"/>
                  </a:lnTo>
                  <a:cubicBezTo>
                    <a:pt x="8253" y="8042"/>
                    <a:pt x="8110" y="7774"/>
                    <a:pt x="7855" y="7713"/>
                  </a:cubicBezTo>
                  <a:lnTo>
                    <a:pt x="3906" y="6738"/>
                  </a:lnTo>
                  <a:lnTo>
                    <a:pt x="5218" y="2915"/>
                  </a:lnTo>
                  <a:cubicBezTo>
                    <a:pt x="5287" y="2712"/>
                    <a:pt x="5202" y="2485"/>
                    <a:pt x="5011" y="2379"/>
                  </a:cubicBezTo>
                  <a:lnTo>
                    <a:pt x="750" y="56"/>
                  </a:lnTo>
                  <a:cubicBezTo>
                    <a:pt x="680" y="17"/>
                    <a:pt x="607"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5658788" y="2445163"/>
              <a:ext cx="151025" cy="201525"/>
            </a:xfrm>
            <a:custGeom>
              <a:avLst/>
              <a:gdLst/>
              <a:ahLst/>
              <a:cxnLst/>
              <a:rect l="l" t="t" r="r" b="b"/>
              <a:pathLst>
                <a:path w="6041" h="8061" extrusionOk="0">
                  <a:moveTo>
                    <a:pt x="506" y="0"/>
                  </a:moveTo>
                  <a:cubicBezTo>
                    <a:pt x="331" y="0"/>
                    <a:pt x="164" y="105"/>
                    <a:pt x="94" y="278"/>
                  </a:cubicBezTo>
                  <a:cubicBezTo>
                    <a:pt x="0" y="505"/>
                    <a:pt x="110" y="765"/>
                    <a:pt x="337" y="858"/>
                  </a:cubicBezTo>
                  <a:lnTo>
                    <a:pt x="4939" y="2743"/>
                  </a:lnTo>
                  <a:lnTo>
                    <a:pt x="2827" y="7435"/>
                  </a:lnTo>
                  <a:cubicBezTo>
                    <a:pt x="2693" y="7727"/>
                    <a:pt x="2908" y="8060"/>
                    <a:pt x="3233" y="8060"/>
                  </a:cubicBezTo>
                  <a:cubicBezTo>
                    <a:pt x="3408" y="8060"/>
                    <a:pt x="3562" y="7959"/>
                    <a:pt x="3636" y="7800"/>
                  </a:cubicBezTo>
                  <a:lnTo>
                    <a:pt x="5939" y="2690"/>
                  </a:lnTo>
                  <a:cubicBezTo>
                    <a:pt x="6040" y="2459"/>
                    <a:pt x="5935" y="2191"/>
                    <a:pt x="5699" y="2093"/>
                  </a:cubicBezTo>
                  <a:lnTo>
                    <a:pt x="674" y="34"/>
                  </a:lnTo>
                  <a:cubicBezTo>
                    <a:pt x="619" y="11"/>
                    <a:pt x="562"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0"/>
          <p:cNvGrpSpPr/>
          <p:nvPr/>
        </p:nvGrpSpPr>
        <p:grpSpPr>
          <a:xfrm>
            <a:off x="4580925" y="1291629"/>
            <a:ext cx="4149799" cy="3107062"/>
            <a:chOff x="4631725" y="1441379"/>
            <a:chExt cx="4149799" cy="3107062"/>
          </a:xfrm>
        </p:grpSpPr>
        <p:sp>
          <p:nvSpPr>
            <p:cNvPr id="1267" name="Google Shape;1267;p40"/>
            <p:cNvSpPr/>
            <p:nvPr/>
          </p:nvSpPr>
          <p:spPr>
            <a:xfrm>
              <a:off x="8248690" y="30869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7469274" y="2293816"/>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8099000" y="1866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8557734" y="14713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8027990" y="40784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8657624" y="4423941"/>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6822900" y="1740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8398234" y="23059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24340" y="30832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6159725" y="24759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5424340" y="1441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150500" y="3675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5709938" y="37092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4631725" y="25543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032375" y="15007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a:stCxn id="1281" idx="6"/>
              <a:endCxn id="1277" idx="2"/>
            </p:cNvCxnSpPr>
            <p:nvPr/>
          </p:nvCxnSpPr>
          <p:spPr>
            <a:xfrm rot="10800000" flipH="1">
              <a:off x="5132275" y="1521421"/>
              <a:ext cx="292200" cy="29400"/>
            </a:xfrm>
            <a:prstGeom prst="straightConnector1">
              <a:avLst/>
            </a:prstGeom>
            <a:noFill/>
            <a:ln w="19050" cap="flat" cmpd="sng">
              <a:solidFill>
                <a:schemeClr val="dk2"/>
              </a:solidFill>
              <a:prstDash val="solid"/>
              <a:round/>
              <a:headEnd type="none" w="med" len="med"/>
              <a:tailEnd type="none" w="med" len="med"/>
            </a:ln>
          </p:spPr>
        </p:cxnSp>
        <p:cxnSp>
          <p:nvCxnSpPr>
            <p:cNvPr id="1283" name="Google Shape;1283;p40"/>
            <p:cNvCxnSpPr>
              <a:stCxn id="1277" idx="3"/>
              <a:endCxn id="1280" idx="7"/>
            </p:cNvCxnSpPr>
            <p:nvPr/>
          </p:nvCxnSpPr>
          <p:spPr>
            <a:xfrm flipH="1">
              <a:off x="4716913" y="1578118"/>
              <a:ext cx="730800" cy="990900"/>
            </a:xfrm>
            <a:prstGeom prst="straightConnector1">
              <a:avLst/>
            </a:prstGeom>
            <a:noFill/>
            <a:ln w="19050" cap="flat" cmpd="sng">
              <a:solidFill>
                <a:schemeClr val="dk2"/>
              </a:solidFill>
              <a:prstDash val="solid"/>
              <a:round/>
              <a:headEnd type="none" w="med" len="med"/>
              <a:tailEnd type="none" w="med" len="med"/>
            </a:ln>
          </p:spPr>
        </p:cxnSp>
        <p:cxnSp>
          <p:nvCxnSpPr>
            <p:cNvPr id="1284" name="Google Shape;1284;p40"/>
            <p:cNvCxnSpPr>
              <a:stCxn id="1277" idx="5"/>
              <a:endCxn id="1276" idx="1"/>
            </p:cNvCxnSpPr>
            <p:nvPr/>
          </p:nvCxnSpPr>
          <p:spPr>
            <a:xfrm>
              <a:off x="5560567" y="1578118"/>
              <a:ext cx="613800" cy="912600"/>
            </a:xfrm>
            <a:prstGeom prst="straightConnector1">
              <a:avLst/>
            </a:prstGeom>
            <a:noFill/>
            <a:ln w="19050" cap="flat" cmpd="sng">
              <a:solidFill>
                <a:schemeClr val="dk2"/>
              </a:solidFill>
              <a:prstDash val="solid"/>
              <a:round/>
              <a:headEnd type="none" w="med" len="med"/>
              <a:tailEnd type="none" w="med" len="med"/>
            </a:ln>
          </p:spPr>
        </p:cxnSp>
        <p:cxnSp>
          <p:nvCxnSpPr>
            <p:cNvPr id="1285" name="Google Shape;1285;p40"/>
            <p:cNvCxnSpPr>
              <a:stCxn id="1276" idx="3"/>
              <a:endCxn id="1275" idx="7"/>
            </p:cNvCxnSpPr>
            <p:nvPr/>
          </p:nvCxnSpPr>
          <p:spPr>
            <a:xfrm flipH="1">
              <a:off x="5560555" y="2561472"/>
              <a:ext cx="613800" cy="545100"/>
            </a:xfrm>
            <a:prstGeom prst="straightConnector1">
              <a:avLst/>
            </a:prstGeom>
            <a:noFill/>
            <a:ln w="19050" cap="flat" cmpd="sng">
              <a:solidFill>
                <a:schemeClr val="dk2"/>
              </a:solidFill>
              <a:prstDash val="solid"/>
              <a:round/>
              <a:headEnd type="none" w="med" len="med"/>
              <a:tailEnd type="none" w="med" len="med"/>
            </a:ln>
          </p:spPr>
        </p:cxnSp>
        <p:cxnSp>
          <p:nvCxnSpPr>
            <p:cNvPr id="1286" name="Google Shape;1286;p40"/>
            <p:cNvCxnSpPr>
              <a:stCxn id="1275" idx="3"/>
              <a:endCxn id="1278" idx="0"/>
            </p:cNvCxnSpPr>
            <p:nvPr/>
          </p:nvCxnSpPr>
          <p:spPr>
            <a:xfrm flipH="1">
              <a:off x="5200513" y="3219943"/>
              <a:ext cx="247200" cy="455400"/>
            </a:xfrm>
            <a:prstGeom prst="straightConnector1">
              <a:avLst/>
            </a:prstGeom>
            <a:noFill/>
            <a:ln w="19050" cap="flat" cmpd="sng">
              <a:solidFill>
                <a:schemeClr val="dk2"/>
              </a:solidFill>
              <a:prstDash val="solid"/>
              <a:round/>
              <a:headEnd type="none" w="med" len="med"/>
              <a:tailEnd type="none" w="med" len="med"/>
            </a:ln>
          </p:spPr>
        </p:cxnSp>
        <p:cxnSp>
          <p:nvCxnSpPr>
            <p:cNvPr id="1287" name="Google Shape;1287;p40"/>
            <p:cNvCxnSpPr>
              <a:stCxn id="1278" idx="6"/>
              <a:endCxn id="1279" idx="2"/>
            </p:cNvCxnSpPr>
            <p:nvPr/>
          </p:nvCxnSpPr>
          <p:spPr>
            <a:xfrm>
              <a:off x="5250400" y="3725421"/>
              <a:ext cx="459600" cy="33900"/>
            </a:xfrm>
            <a:prstGeom prst="straightConnector1">
              <a:avLst/>
            </a:prstGeom>
            <a:noFill/>
            <a:ln w="19050" cap="flat" cmpd="sng">
              <a:solidFill>
                <a:schemeClr val="dk2"/>
              </a:solidFill>
              <a:prstDash val="solid"/>
              <a:round/>
              <a:headEnd type="none" w="med" len="med"/>
              <a:tailEnd type="none" w="med" len="med"/>
            </a:ln>
          </p:spPr>
        </p:cxnSp>
        <p:cxnSp>
          <p:nvCxnSpPr>
            <p:cNvPr id="1288" name="Google Shape;1288;p40"/>
            <p:cNvCxnSpPr>
              <a:stCxn id="1273" idx="2"/>
              <a:endCxn id="1277" idx="6"/>
            </p:cNvCxnSpPr>
            <p:nvPr/>
          </p:nvCxnSpPr>
          <p:spPr>
            <a:xfrm rot="10800000">
              <a:off x="5583900" y="1521346"/>
              <a:ext cx="1239000" cy="268800"/>
            </a:xfrm>
            <a:prstGeom prst="straightConnector1">
              <a:avLst/>
            </a:prstGeom>
            <a:noFill/>
            <a:ln w="19050" cap="flat" cmpd="sng">
              <a:solidFill>
                <a:schemeClr val="dk2"/>
              </a:solidFill>
              <a:prstDash val="solid"/>
              <a:round/>
              <a:headEnd type="none" w="med" len="med"/>
              <a:tailEnd type="none" w="med" len="med"/>
            </a:ln>
          </p:spPr>
        </p:cxnSp>
        <p:cxnSp>
          <p:nvCxnSpPr>
            <p:cNvPr id="1289" name="Google Shape;1289;p40"/>
            <p:cNvCxnSpPr>
              <a:stCxn id="1273" idx="5"/>
              <a:endCxn id="1268" idx="1"/>
            </p:cNvCxnSpPr>
            <p:nvPr/>
          </p:nvCxnSpPr>
          <p:spPr>
            <a:xfrm>
              <a:off x="6908170" y="1825572"/>
              <a:ext cx="579300" cy="486600"/>
            </a:xfrm>
            <a:prstGeom prst="straightConnector1">
              <a:avLst/>
            </a:prstGeom>
            <a:noFill/>
            <a:ln w="19050" cap="flat" cmpd="sng">
              <a:solidFill>
                <a:schemeClr val="dk2"/>
              </a:solidFill>
              <a:prstDash val="solid"/>
              <a:round/>
              <a:headEnd type="none" w="med" len="med"/>
              <a:tailEnd type="none" w="med" len="med"/>
            </a:ln>
          </p:spPr>
        </p:cxnSp>
        <p:cxnSp>
          <p:nvCxnSpPr>
            <p:cNvPr id="1290" name="Google Shape;1290;p40"/>
            <p:cNvCxnSpPr>
              <a:stCxn id="1268" idx="6"/>
              <a:endCxn id="1274" idx="2"/>
            </p:cNvCxnSpPr>
            <p:nvPr/>
          </p:nvCxnSpPr>
          <p:spPr>
            <a:xfrm>
              <a:off x="7593174" y="2356066"/>
              <a:ext cx="805200" cy="0"/>
            </a:xfrm>
            <a:prstGeom prst="straightConnector1">
              <a:avLst/>
            </a:prstGeom>
            <a:noFill/>
            <a:ln w="19050" cap="flat" cmpd="sng">
              <a:solidFill>
                <a:schemeClr val="dk2"/>
              </a:solidFill>
              <a:prstDash val="solid"/>
              <a:round/>
              <a:headEnd type="none" w="med" len="med"/>
              <a:tailEnd type="none" w="med" len="med"/>
            </a:ln>
          </p:spPr>
        </p:cxnSp>
        <p:cxnSp>
          <p:nvCxnSpPr>
            <p:cNvPr id="1291" name="Google Shape;1291;p40"/>
            <p:cNvCxnSpPr>
              <a:stCxn id="1274" idx="0"/>
              <a:endCxn id="1269" idx="5"/>
            </p:cNvCxnSpPr>
            <p:nvPr/>
          </p:nvCxnSpPr>
          <p:spPr>
            <a:xfrm rot="10800000">
              <a:off x="8184184" y="1951964"/>
              <a:ext cx="264000" cy="354000"/>
            </a:xfrm>
            <a:prstGeom prst="straightConnector1">
              <a:avLst/>
            </a:prstGeom>
            <a:noFill/>
            <a:ln w="19050" cap="flat" cmpd="sng">
              <a:solidFill>
                <a:schemeClr val="dk2"/>
              </a:solidFill>
              <a:prstDash val="solid"/>
              <a:round/>
              <a:headEnd type="none" w="med" len="med"/>
              <a:tailEnd type="none" w="med" len="med"/>
            </a:ln>
          </p:spPr>
        </p:cxnSp>
        <p:cxnSp>
          <p:nvCxnSpPr>
            <p:cNvPr id="1292" name="Google Shape;1292;p40"/>
            <p:cNvCxnSpPr>
              <a:stCxn id="1269" idx="7"/>
              <a:endCxn id="1270" idx="3"/>
            </p:cNvCxnSpPr>
            <p:nvPr/>
          </p:nvCxnSpPr>
          <p:spPr>
            <a:xfrm rot="10800000" flipH="1">
              <a:off x="8184270" y="1556995"/>
              <a:ext cx="388200" cy="324000"/>
            </a:xfrm>
            <a:prstGeom prst="straightConnector1">
              <a:avLst/>
            </a:prstGeom>
            <a:noFill/>
            <a:ln w="19050" cap="flat" cmpd="sng">
              <a:solidFill>
                <a:schemeClr val="dk2"/>
              </a:solidFill>
              <a:prstDash val="solid"/>
              <a:round/>
              <a:headEnd type="none" w="med" len="med"/>
              <a:tailEnd type="none" w="med" len="med"/>
            </a:ln>
          </p:spPr>
        </p:cxnSp>
        <p:cxnSp>
          <p:nvCxnSpPr>
            <p:cNvPr id="1293" name="Google Shape;1293;p40"/>
            <p:cNvCxnSpPr>
              <a:stCxn id="1268" idx="5"/>
              <a:endCxn id="1267" idx="1"/>
            </p:cNvCxnSpPr>
            <p:nvPr/>
          </p:nvCxnSpPr>
          <p:spPr>
            <a:xfrm>
              <a:off x="7575029" y="2400083"/>
              <a:ext cx="696900" cy="710400"/>
            </a:xfrm>
            <a:prstGeom prst="straightConnector1">
              <a:avLst/>
            </a:prstGeom>
            <a:noFill/>
            <a:ln w="19050" cap="flat" cmpd="sng">
              <a:solidFill>
                <a:schemeClr val="dk2"/>
              </a:solidFill>
              <a:prstDash val="solid"/>
              <a:round/>
              <a:headEnd type="none" w="med" len="med"/>
              <a:tailEnd type="none" w="med" len="med"/>
            </a:ln>
          </p:spPr>
        </p:cxnSp>
        <p:cxnSp>
          <p:nvCxnSpPr>
            <p:cNvPr id="1294" name="Google Shape;1294;p40"/>
            <p:cNvCxnSpPr>
              <a:stCxn id="1271" idx="0"/>
              <a:endCxn id="1267" idx="4"/>
            </p:cNvCxnSpPr>
            <p:nvPr/>
          </p:nvCxnSpPr>
          <p:spPr>
            <a:xfrm rot="10800000" flipH="1">
              <a:off x="8107790" y="3247179"/>
              <a:ext cx="220800" cy="831300"/>
            </a:xfrm>
            <a:prstGeom prst="straightConnector1">
              <a:avLst/>
            </a:prstGeom>
            <a:noFill/>
            <a:ln w="19050" cap="flat" cmpd="sng">
              <a:solidFill>
                <a:schemeClr val="dk2"/>
              </a:solidFill>
              <a:prstDash val="solid"/>
              <a:round/>
              <a:headEnd type="none" w="med" len="med"/>
              <a:tailEnd type="none" w="med" len="med"/>
            </a:ln>
          </p:spPr>
        </p:cxnSp>
        <p:cxnSp>
          <p:nvCxnSpPr>
            <p:cNvPr id="1295" name="Google Shape;1295;p40"/>
            <p:cNvCxnSpPr>
              <a:stCxn id="1271" idx="5"/>
              <a:endCxn id="1272" idx="1"/>
            </p:cNvCxnSpPr>
            <p:nvPr/>
          </p:nvCxnSpPr>
          <p:spPr>
            <a:xfrm>
              <a:off x="8164217" y="4215218"/>
              <a:ext cx="511500" cy="227100"/>
            </a:xfrm>
            <a:prstGeom prst="straightConnector1">
              <a:avLst/>
            </a:prstGeom>
            <a:noFill/>
            <a:ln w="19050" cap="flat" cmpd="sng">
              <a:solidFill>
                <a:schemeClr val="dk2"/>
              </a:solidFill>
              <a:prstDash val="solid"/>
              <a:round/>
              <a:headEnd type="none" w="med" len="med"/>
              <a:tailEnd type="none" w="med" len="med"/>
            </a:ln>
          </p:spPr>
        </p:cxnSp>
        <p:sp>
          <p:nvSpPr>
            <p:cNvPr id="1296" name="Google Shape;1296;p40"/>
            <p:cNvSpPr/>
            <p:nvPr/>
          </p:nvSpPr>
          <p:spPr>
            <a:xfrm>
              <a:off x="8057859" y="434211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7305734" y="252163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40"/>
            <p:cNvCxnSpPr>
              <a:stCxn id="1268" idx="3"/>
              <a:endCxn id="1297" idx="7"/>
            </p:cNvCxnSpPr>
            <p:nvPr/>
          </p:nvCxnSpPr>
          <p:spPr>
            <a:xfrm flipH="1">
              <a:off x="7391119" y="2400083"/>
              <a:ext cx="96300" cy="136200"/>
            </a:xfrm>
            <a:prstGeom prst="straightConnector1">
              <a:avLst/>
            </a:prstGeom>
            <a:noFill/>
            <a:ln w="19050" cap="flat" cmpd="sng">
              <a:solidFill>
                <a:schemeClr val="dk2"/>
              </a:solidFill>
              <a:prstDash val="solid"/>
              <a:round/>
              <a:headEnd type="none" w="med" len="med"/>
              <a:tailEnd type="none" w="med" len="med"/>
            </a:ln>
          </p:spPr>
        </p:cxnSp>
        <p:cxnSp>
          <p:nvCxnSpPr>
            <p:cNvPr id="1299" name="Google Shape;1299;p40"/>
            <p:cNvCxnSpPr>
              <a:stCxn id="1271" idx="4"/>
              <a:endCxn id="1296" idx="0"/>
            </p:cNvCxnSpPr>
            <p:nvPr/>
          </p:nvCxnSpPr>
          <p:spPr>
            <a:xfrm>
              <a:off x="8107790" y="4238679"/>
              <a:ext cx="0" cy="103500"/>
            </a:xfrm>
            <a:prstGeom prst="straightConnector1">
              <a:avLst/>
            </a:prstGeom>
            <a:noFill/>
            <a:ln w="19050" cap="flat" cmpd="sng">
              <a:solidFill>
                <a:schemeClr val="dk2"/>
              </a:solidFill>
              <a:prstDash val="solid"/>
              <a:round/>
              <a:headEnd type="none" w="med" len="med"/>
              <a:tailEnd type="none" w="med" len="med"/>
            </a:ln>
          </p:spPr>
        </p:cxnSp>
      </p:grpSp>
      <p:grpSp>
        <p:nvGrpSpPr>
          <p:cNvPr id="1300" name="Google Shape;1300;p40"/>
          <p:cNvGrpSpPr/>
          <p:nvPr/>
        </p:nvGrpSpPr>
        <p:grpSpPr>
          <a:xfrm rot="1863367">
            <a:off x="4742372" y="1940086"/>
            <a:ext cx="1017520" cy="509024"/>
            <a:chOff x="6086682" y="1657156"/>
            <a:chExt cx="1017475" cy="509002"/>
          </a:xfrm>
        </p:grpSpPr>
        <p:sp>
          <p:nvSpPr>
            <p:cNvPr id="1301" name="Google Shape;1301;p40"/>
            <p:cNvSpPr/>
            <p:nvPr/>
          </p:nvSpPr>
          <p:spPr>
            <a:xfrm>
              <a:off x="7038826" y="1923197"/>
              <a:ext cx="64048" cy="53988"/>
            </a:xfrm>
            <a:custGeom>
              <a:avLst/>
              <a:gdLst/>
              <a:ahLst/>
              <a:cxnLst/>
              <a:rect l="l" t="t" r="r" b="b"/>
              <a:pathLst>
                <a:path w="3177" h="2678" extrusionOk="0">
                  <a:moveTo>
                    <a:pt x="3103" y="1"/>
                  </a:moveTo>
                  <a:lnTo>
                    <a:pt x="0" y="1337"/>
                  </a:lnTo>
                  <a:lnTo>
                    <a:pt x="3103" y="2678"/>
                  </a:lnTo>
                  <a:cubicBezTo>
                    <a:pt x="3177" y="1199"/>
                    <a:pt x="3103" y="1"/>
                    <a:pt x="3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6086682" y="1657156"/>
              <a:ext cx="1017475" cy="509002"/>
              <a:chOff x="6086682" y="1657156"/>
              <a:chExt cx="1017475" cy="509002"/>
            </a:xfrm>
          </p:grpSpPr>
          <p:sp>
            <p:nvSpPr>
              <p:cNvPr id="1303" name="Google Shape;1303;p40"/>
              <p:cNvSpPr/>
              <p:nvPr/>
            </p:nvSpPr>
            <p:spPr>
              <a:xfrm>
                <a:off x="6088234" y="1818139"/>
                <a:ext cx="53323" cy="59311"/>
              </a:xfrm>
              <a:custGeom>
                <a:avLst/>
                <a:gdLst/>
                <a:ahLst/>
                <a:cxnLst/>
                <a:rect l="l" t="t" r="r" b="b"/>
                <a:pathLst>
                  <a:path w="2645" h="2942" extrusionOk="0">
                    <a:moveTo>
                      <a:pt x="49" y="1"/>
                    </a:moveTo>
                    <a:cubicBezTo>
                      <a:pt x="1" y="979"/>
                      <a:pt x="1" y="1958"/>
                      <a:pt x="49" y="2941"/>
                    </a:cubicBezTo>
                    <a:lnTo>
                      <a:pt x="2645" y="1861"/>
                    </a:lnTo>
                    <a:lnTo>
                      <a:pt x="49" y="1"/>
                    </a:lnTo>
                    <a:close/>
                  </a:path>
                </a:pathLst>
              </a:custGeom>
              <a:solidFill>
                <a:srgbClr val="9DA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6086682" y="1708989"/>
                <a:ext cx="1017475" cy="457168"/>
              </a:xfrm>
              <a:custGeom>
                <a:avLst/>
                <a:gdLst/>
                <a:ahLst/>
                <a:cxnLst/>
                <a:rect l="l" t="t" r="r" b="b"/>
                <a:pathLst>
                  <a:path w="50470" h="22677" extrusionOk="0">
                    <a:moveTo>
                      <a:pt x="18072" y="0"/>
                    </a:moveTo>
                    <a:cubicBezTo>
                      <a:pt x="17710" y="0"/>
                      <a:pt x="17347" y="57"/>
                      <a:pt x="16999" y="171"/>
                    </a:cubicBezTo>
                    <a:cubicBezTo>
                      <a:pt x="9408" y="2669"/>
                      <a:pt x="2978" y="6056"/>
                      <a:pt x="488" y="7445"/>
                    </a:cubicBezTo>
                    <a:cubicBezTo>
                      <a:pt x="0" y="7718"/>
                      <a:pt x="8" y="8416"/>
                      <a:pt x="500" y="8680"/>
                    </a:cubicBezTo>
                    <a:cubicBezTo>
                      <a:pt x="12576" y="15127"/>
                      <a:pt x="26598" y="20748"/>
                      <a:pt x="30924" y="22438"/>
                    </a:cubicBezTo>
                    <a:cubicBezTo>
                      <a:pt x="31332" y="22597"/>
                      <a:pt x="31761" y="22676"/>
                      <a:pt x="32191" y="22676"/>
                    </a:cubicBezTo>
                    <a:cubicBezTo>
                      <a:pt x="32672" y="22676"/>
                      <a:pt x="33152" y="22577"/>
                      <a:pt x="33600" y="22377"/>
                    </a:cubicBezTo>
                    <a:cubicBezTo>
                      <a:pt x="40136" y="19501"/>
                      <a:pt x="47301" y="15427"/>
                      <a:pt x="49990" y="13867"/>
                    </a:cubicBezTo>
                    <a:cubicBezTo>
                      <a:pt x="50470" y="13587"/>
                      <a:pt x="50453" y="12884"/>
                      <a:pt x="49958" y="12633"/>
                    </a:cubicBezTo>
                    <a:cubicBezTo>
                      <a:pt x="40579" y="7848"/>
                      <a:pt x="23689" y="1779"/>
                      <a:pt x="19225" y="199"/>
                    </a:cubicBezTo>
                    <a:cubicBezTo>
                      <a:pt x="18853" y="66"/>
                      <a:pt x="18462" y="0"/>
                      <a:pt x="18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6086682" y="1657156"/>
                <a:ext cx="1017475" cy="457168"/>
              </a:xfrm>
              <a:custGeom>
                <a:avLst/>
                <a:gdLst/>
                <a:ahLst/>
                <a:cxnLst/>
                <a:rect l="l" t="t" r="r" b="b"/>
                <a:pathLst>
                  <a:path w="50470" h="22677" extrusionOk="0">
                    <a:moveTo>
                      <a:pt x="18072" y="0"/>
                    </a:moveTo>
                    <a:cubicBezTo>
                      <a:pt x="17710" y="0"/>
                      <a:pt x="17347" y="57"/>
                      <a:pt x="16999" y="170"/>
                    </a:cubicBezTo>
                    <a:cubicBezTo>
                      <a:pt x="9408" y="2668"/>
                      <a:pt x="2978" y="6056"/>
                      <a:pt x="488" y="7445"/>
                    </a:cubicBezTo>
                    <a:cubicBezTo>
                      <a:pt x="0" y="7717"/>
                      <a:pt x="8" y="8416"/>
                      <a:pt x="500" y="8680"/>
                    </a:cubicBezTo>
                    <a:cubicBezTo>
                      <a:pt x="12576" y="15126"/>
                      <a:pt x="26598" y="20752"/>
                      <a:pt x="30924" y="22438"/>
                    </a:cubicBezTo>
                    <a:cubicBezTo>
                      <a:pt x="31332" y="22597"/>
                      <a:pt x="31761" y="22676"/>
                      <a:pt x="32191" y="22676"/>
                    </a:cubicBezTo>
                    <a:cubicBezTo>
                      <a:pt x="32672" y="22676"/>
                      <a:pt x="33152" y="22576"/>
                      <a:pt x="33600" y="22377"/>
                    </a:cubicBezTo>
                    <a:cubicBezTo>
                      <a:pt x="40136" y="19501"/>
                      <a:pt x="47301" y="15427"/>
                      <a:pt x="49990" y="13867"/>
                    </a:cubicBezTo>
                    <a:cubicBezTo>
                      <a:pt x="50470" y="13587"/>
                      <a:pt x="50453" y="12884"/>
                      <a:pt x="49958" y="12632"/>
                    </a:cubicBezTo>
                    <a:cubicBezTo>
                      <a:pt x="40579" y="7847"/>
                      <a:pt x="23689" y="1779"/>
                      <a:pt x="19225" y="199"/>
                    </a:cubicBezTo>
                    <a:cubicBezTo>
                      <a:pt x="18853" y="66"/>
                      <a:pt x="18462"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6139583" y="1675502"/>
                <a:ext cx="862707" cy="374049"/>
              </a:xfrm>
              <a:custGeom>
                <a:avLst/>
                <a:gdLst/>
                <a:ahLst/>
                <a:cxnLst/>
                <a:rect l="l" t="t" r="r" b="b"/>
                <a:pathLst>
                  <a:path w="42793" h="18554" extrusionOk="0">
                    <a:moveTo>
                      <a:pt x="15310" y="1"/>
                    </a:moveTo>
                    <a:cubicBezTo>
                      <a:pt x="15007" y="1"/>
                      <a:pt x="14703" y="47"/>
                      <a:pt x="14408" y="138"/>
                    </a:cubicBezTo>
                    <a:cubicBezTo>
                      <a:pt x="7974" y="2181"/>
                      <a:pt x="2523" y="4955"/>
                      <a:pt x="407" y="6088"/>
                    </a:cubicBezTo>
                    <a:cubicBezTo>
                      <a:pt x="0" y="6308"/>
                      <a:pt x="8" y="6893"/>
                      <a:pt x="419" y="7104"/>
                    </a:cubicBezTo>
                    <a:cubicBezTo>
                      <a:pt x="630" y="7214"/>
                      <a:pt x="837" y="7319"/>
                      <a:pt x="1052" y="7425"/>
                    </a:cubicBezTo>
                    <a:cubicBezTo>
                      <a:pt x="2332" y="8079"/>
                      <a:pt x="3636" y="8725"/>
                      <a:pt x="4944" y="9346"/>
                    </a:cubicBezTo>
                    <a:cubicBezTo>
                      <a:pt x="6272" y="9984"/>
                      <a:pt x="7604" y="10601"/>
                      <a:pt x="8920" y="11198"/>
                    </a:cubicBezTo>
                    <a:cubicBezTo>
                      <a:pt x="11422" y="12332"/>
                      <a:pt x="13868" y="13392"/>
                      <a:pt x="16118" y="14326"/>
                    </a:cubicBezTo>
                    <a:cubicBezTo>
                      <a:pt x="17044" y="14720"/>
                      <a:pt x="17938" y="15090"/>
                      <a:pt x="18787" y="15435"/>
                    </a:cubicBezTo>
                    <a:cubicBezTo>
                      <a:pt x="22117" y="16796"/>
                      <a:pt x="24790" y="17823"/>
                      <a:pt x="26212" y="18364"/>
                    </a:cubicBezTo>
                    <a:cubicBezTo>
                      <a:pt x="26555" y="18491"/>
                      <a:pt x="26915" y="18554"/>
                      <a:pt x="27275" y="18554"/>
                    </a:cubicBezTo>
                    <a:cubicBezTo>
                      <a:pt x="27686" y="18554"/>
                      <a:pt x="28097" y="18471"/>
                      <a:pt x="28482" y="18307"/>
                    </a:cubicBezTo>
                    <a:cubicBezTo>
                      <a:pt x="30538" y="17437"/>
                      <a:pt x="32678" y="16426"/>
                      <a:pt x="34661" y="15435"/>
                    </a:cubicBezTo>
                    <a:cubicBezTo>
                      <a:pt x="35412" y="15061"/>
                      <a:pt x="36143" y="14692"/>
                      <a:pt x="36842" y="14330"/>
                    </a:cubicBezTo>
                    <a:cubicBezTo>
                      <a:pt x="39259" y="13079"/>
                      <a:pt x="41269" y="11970"/>
                      <a:pt x="42382" y="11349"/>
                    </a:cubicBezTo>
                    <a:cubicBezTo>
                      <a:pt x="42793" y="11125"/>
                      <a:pt x="42776" y="10528"/>
                      <a:pt x="42354" y="10329"/>
                    </a:cubicBezTo>
                    <a:cubicBezTo>
                      <a:pt x="42175" y="10240"/>
                      <a:pt x="41996" y="10154"/>
                      <a:pt x="41814" y="10065"/>
                    </a:cubicBezTo>
                    <a:cubicBezTo>
                      <a:pt x="40550" y="9460"/>
                      <a:pt x="39141" y="8826"/>
                      <a:pt x="37654" y="8193"/>
                    </a:cubicBezTo>
                    <a:cubicBezTo>
                      <a:pt x="35741" y="7368"/>
                      <a:pt x="33698" y="6543"/>
                      <a:pt x="31647" y="5743"/>
                    </a:cubicBezTo>
                    <a:lnTo>
                      <a:pt x="31639" y="5743"/>
                    </a:lnTo>
                    <a:cubicBezTo>
                      <a:pt x="30022" y="5114"/>
                      <a:pt x="28393" y="4500"/>
                      <a:pt x="26837" y="3915"/>
                    </a:cubicBezTo>
                    <a:lnTo>
                      <a:pt x="26829" y="3915"/>
                    </a:lnTo>
                    <a:cubicBezTo>
                      <a:pt x="22162" y="2189"/>
                      <a:pt x="18076" y="771"/>
                      <a:pt x="16293" y="166"/>
                    </a:cubicBezTo>
                    <a:cubicBezTo>
                      <a:pt x="15974" y="56"/>
                      <a:pt x="15642" y="1"/>
                      <a:pt x="15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6141781" y="1754592"/>
                <a:ext cx="635806" cy="70600"/>
              </a:xfrm>
              <a:custGeom>
                <a:avLst/>
                <a:gdLst/>
                <a:ahLst/>
                <a:cxnLst/>
                <a:rect l="l" t="t" r="r" b="b"/>
                <a:pathLst>
                  <a:path w="31538" h="3502" extrusionOk="0">
                    <a:moveTo>
                      <a:pt x="26724" y="0"/>
                    </a:moveTo>
                    <a:cubicBezTo>
                      <a:pt x="19828" y="564"/>
                      <a:pt x="4290" y="1801"/>
                      <a:pt x="1556" y="1801"/>
                    </a:cubicBezTo>
                    <a:cubicBezTo>
                      <a:pt x="1334" y="1801"/>
                      <a:pt x="1196" y="1793"/>
                      <a:pt x="1155" y="1776"/>
                    </a:cubicBezTo>
                    <a:lnTo>
                      <a:pt x="1" y="2641"/>
                    </a:lnTo>
                    <a:lnTo>
                      <a:pt x="943" y="3502"/>
                    </a:lnTo>
                    <a:lnTo>
                      <a:pt x="31534" y="1828"/>
                    </a:lnTo>
                    <a:lnTo>
                      <a:pt x="31538" y="1828"/>
                    </a:lnTo>
                    <a:lnTo>
                      <a:pt x="26728"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6239237" y="1840820"/>
                <a:ext cx="743319" cy="60540"/>
              </a:xfrm>
              <a:custGeom>
                <a:avLst/>
                <a:gdLst/>
                <a:ahLst/>
                <a:cxnLst/>
                <a:rect l="l" t="t" r="r" b="b"/>
                <a:pathLst>
                  <a:path w="36871" h="3003" extrusionOk="0">
                    <a:moveTo>
                      <a:pt x="32711" y="1"/>
                    </a:moveTo>
                    <a:lnTo>
                      <a:pt x="1" y="1150"/>
                    </a:lnTo>
                    <a:cubicBezTo>
                      <a:pt x="1329" y="1792"/>
                      <a:pt x="2661" y="2409"/>
                      <a:pt x="3981" y="3002"/>
                    </a:cubicBezTo>
                    <a:lnTo>
                      <a:pt x="36871" y="1873"/>
                    </a:lnTo>
                    <a:lnTo>
                      <a:pt x="32711" y="1"/>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6464512" y="1964405"/>
                <a:ext cx="417816" cy="22357"/>
              </a:xfrm>
              <a:custGeom>
                <a:avLst/>
                <a:gdLst/>
                <a:ahLst/>
                <a:cxnLst/>
                <a:rect l="l" t="t" r="r" b="b"/>
                <a:pathLst>
                  <a:path w="20725" h="1109" extrusionOk="0">
                    <a:moveTo>
                      <a:pt x="1" y="0"/>
                    </a:moveTo>
                    <a:lnTo>
                      <a:pt x="2670" y="1109"/>
                    </a:lnTo>
                    <a:lnTo>
                      <a:pt x="18544" y="1109"/>
                    </a:lnTo>
                    <a:lnTo>
                      <a:pt x="19100" y="825"/>
                    </a:lnTo>
                    <a:lnTo>
                      <a:pt x="20725"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6883307" y="1982913"/>
                <a:ext cx="40723" cy="27861"/>
              </a:xfrm>
              <a:custGeom>
                <a:avLst/>
                <a:gdLst/>
                <a:ahLst/>
                <a:cxnLst/>
                <a:rect l="l" t="t" r="r" b="b"/>
                <a:pathLst>
                  <a:path w="2020" h="1382" extrusionOk="0">
                    <a:moveTo>
                      <a:pt x="1012" y="0"/>
                    </a:moveTo>
                    <a:cubicBezTo>
                      <a:pt x="451" y="0"/>
                      <a:pt x="1" y="309"/>
                      <a:pt x="1" y="691"/>
                    </a:cubicBezTo>
                    <a:cubicBezTo>
                      <a:pt x="1" y="1072"/>
                      <a:pt x="451" y="1381"/>
                      <a:pt x="1012" y="1381"/>
                    </a:cubicBezTo>
                    <a:cubicBezTo>
                      <a:pt x="1569" y="1381"/>
                      <a:pt x="2019" y="1072"/>
                      <a:pt x="2019" y="691"/>
                    </a:cubicBezTo>
                    <a:cubicBezTo>
                      <a:pt x="2019" y="309"/>
                      <a:pt x="1569"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1" name="Google Shape;1311;p40"/>
          <p:cNvGrpSpPr/>
          <p:nvPr/>
        </p:nvGrpSpPr>
        <p:grpSpPr>
          <a:xfrm>
            <a:off x="7339731" y="1198204"/>
            <a:ext cx="1041062" cy="810795"/>
            <a:chOff x="7432381" y="878104"/>
            <a:chExt cx="1041062" cy="810795"/>
          </a:xfrm>
        </p:grpSpPr>
        <p:sp>
          <p:nvSpPr>
            <p:cNvPr id="1312" name="Google Shape;1312;p40"/>
            <p:cNvSpPr/>
            <p:nvPr/>
          </p:nvSpPr>
          <p:spPr>
            <a:xfrm>
              <a:off x="7432381" y="878104"/>
              <a:ext cx="1041062" cy="810795"/>
            </a:xfrm>
            <a:custGeom>
              <a:avLst/>
              <a:gdLst/>
              <a:ahLst/>
              <a:cxnLst/>
              <a:rect l="l" t="t" r="r" b="b"/>
              <a:pathLst>
                <a:path w="51640" h="40218" extrusionOk="0">
                  <a:moveTo>
                    <a:pt x="27239" y="0"/>
                  </a:moveTo>
                  <a:cubicBezTo>
                    <a:pt x="14735" y="0"/>
                    <a:pt x="5611" y="8132"/>
                    <a:pt x="3116" y="15696"/>
                  </a:cubicBezTo>
                  <a:cubicBezTo>
                    <a:pt x="322" y="24157"/>
                    <a:pt x="1" y="34937"/>
                    <a:pt x="5907" y="35969"/>
                  </a:cubicBezTo>
                  <a:cubicBezTo>
                    <a:pt x="6282" y="36037"/>
                    <a:pt x="6661" y="36071"/>
                    <a:pt x="7040" y="36071"/>
                  </a:cubicBezTo>
                  <a:cubicBezTo>
                    <a:pt x="7116" y="36071"/>
                    <a:pt x="7192" y="36069"/>
                    <a:pt x="7267" y="36067"/>
                  </a:cubicBezTo>
                  <a:cubicBezTo>
                    <a:pt x="9701" y="35953"/>
                    <a:pt x="11313" y="34271"/>
                    <a:pt x="12483" y="32252"/>
                  </a:cubicBezTo>
                  <a:cubicBezTo>
                    <a:pt x="13685" y="30181"/>
                    <a:pt x="14421" y="27764"/>
                    <a:pt x="15087" y="26314"/>
                  </a:cubicBezTo>
                  <a:cubicBezTo>
                    <a:pt x="15148" y="26180"/>
                    <a:pt x="15213" y="26054"/>
                    <a:pt x="15286" y="25928"/>
                  </a:cubicBezTo>
                  <a:cubicBezTo>
                    <a:pt x="15294" y="25912"/>
                    <a:pt x="15302" y="25900"/>
                    <a:pt x="15310" y="25883"/>
                  </a:cubicBezTo>
                  <a:cubicBezTo>
                    <a:pt x="15367" y="25774"/>
                    <a:pt x="15436" y="25668"/>
                    <a:pt x="15509" y="25571"/>
                  </a:cubicBezTo>
                  <a:cubicBezTo>
                    <a:pt x="15655" y="25343"/>
                    <a:pt x="15822" y="25132"/>
                    <a:pt x="16009" y="24937"/>
                  </a:cubicBezTo>
                  <a:lnTo>
                    <a:pt x="16025" y="24921"/>
                  </a:lnTo>
                  <a:cubicBezTo>
                    <a:pt x="16066" y="24876"/>
                    <a:pt x="16106" y="24831"/>
                    <a:pt x="16151" y="24791"/>
                  </a:cubicBezTo>
                  <a:cubicBezTo>
                    <a:pt x="16220" y="24726"/>
                    <a:pt x="16277" y="24665"/>
                    <a:pt x="16350" y="24604"/>
                  </a:cubicBezTo>
                  <a:cubicBezTo>
                    <a:pt x="16362" y="24596"/>
                    <a:pt x="16378" y="24584"/>
                    <a:pt x="16395" y="24567"/>
                  </a:cubicBezTo>
                  <a:cubicBezTo>
                    <a:pt x="16610" y="24389"/>
                    <a:pt x="16837" y="24226"/>
                    <a:pt x="17077" y="24088"/>
                  </a:cubicBezTo>
                  <a:cubicBezTo>
                    <a:pt x="17203" y="24011"/>
                    <a:pt x="17329" y="23942"/>
                    <a:pt x="17463" y="23885"/>
                  </a:cubicBezTo>
                  <a:cubicBezTo>
                    <a:pt x="17573" y="23832"/>
                    <a:pt x="17678" y="23783"/>
                    <a:pt x="17804" y="23731"/>
                  </a:cubicBezTo>
                  <a:cubicBezTo>
                    <a:pt x="17930" y="23682"/>
                    <a:pt x="18064" y="23633"/>
                    <a:pt x="18202" y="23588"/>
                  </a:cubicBezTo>
                  <a:cubicBezTo>
                    <a:pt x="18292" y="23556"/>
                    <a:pt x="18385" y="23527"/>
                    <a:pt x="18478" y="23499"/>
                  </a:cubicBezTo>
                  <a:lnTo>
                    <a:pt x="18608" y="23466"/>
                  </a:lnTo>
                  <a:cubicBezTo>
                    <a:pt x="18698" y="23438"/>
                    <a:pt x="18791" y="23418"/>
                    <a:pt x="18885" y="23397"/>
                  </a:cubicBezTo>
                  <a:lnTo>
                    <a:pt x="18901" y="23397"/>
                  </a:lnTo>
                  <a:cubicBezTo>
                    <a:pt x="19023" y="23369"/>
                    <a:pt x="19140" y="23345"/>
                    <a:pt x="19258" y="23324"/>
                  </a:cubicBezTo>
                  <a:cubicBezTo>
                    <a:pt x="19923" y="23202"/>
                    <a:pt x="20654" y="23146"/>
                    <a:pt x="21449" y="23146"/>
                  </a:cubicBezTo>
                  <a:cubicBezTo>
                    <a:pt x="21660" y="23146"/>
                    <a:pt x="21874" y="23150"/>
                    <a:pt x="22093" y="23158"/>
                  </a:cubicBezTo>
                  <a:cubicBezTo>
                    <a:pt x="22130" y="23158"/>
                    <a:pt x="22167" y="23158"/>
                    <a:pt x="22203" y="23166"/>
                  </a:cubicBezTo>
                  <a:cubicBezTo>
                    <a:pt x="22886" y="23190"/>
                    <a:pt x="23609" y="23255"/>
                    <a:pt x="24380" y="23357"/>
                  </a:cubicBezTo>
                  <a:cubicBezTo>
                    <a:pt x="24734" y="23401"/>
                    <a:pt x="25095" y="23454"/>
                    <a:pt x="25469" y="23515"/>
                  </a:cubicBezTo>
                  <a:cubicBezTo>
                    <a:pt x="25802" y="23572"/>
                    <a:pt x="26119" y="23625"/>
                    <a:pt x="26428" y="23686"/>
                  </a:cubicBezTo>
                  <a:cubicBezTo>
                    <a:pt x="26452" y="23698"/>
                    <a:pt x="26480" y="23702"/>
                    <a:pt x="26505" y="23702"/>
                  </a:cubicBezTo>
                  <a:cubicBezTo>
                    <a:pt x="26805" y="23763"/>
                    <a:pt x="27090" y="23832"/>
                    <a:pt x="27366" y="23901"/>
                  </a:cubicBezTo>
                  <a:cubicBezTo>
                    <a:pt x="27805" y="24011"/>
                    <a:pt x="28219" y="24125"/>
                    <a:pt x="28613" y="24259"/>
                  </a:cubicBezTo>
                  <a:cubicBezTo>
                    <a:pt x="28739" y="24295"/>
                    <a:pt x="28861" y="24340"/>
                    <a:pt x="28978" y="24384"/>
                  </a:cubicBezTo>
                  <a:cubicBezTo>
                    <a:pt x="29405" y="24531"/>
                    <a:pt x="29819" y="24705"/>
                    <a:pt x="30225" y="24904"/>
                  </a:cubicBezTo>
                  <a:cubicBezTo>
                    <a:pt x="30323" y="24945"/>
                    <a:pt x="30420" y="24998"/>
                    <a:pt x="30514" y="25043"/>
                  </a:cubicBezTo>
                  <a:cubicBezTo>
                    <a:pt x="30843" y="25213"/>
                    <a:pt x="31160" y="25404"/>
                    <a:pt x="31464" y="25619"/>
                  </a:cubicBezTo>
                  <a:cubicBezTo>
                    <a:pt x="31537" y="25668"/>
                    <a:pt x="31611" y="25717"/>
                    <a:pt x="31676" y="25770"/>
                  </a:cubicBezTo>
                  <a:cubicBezTo>
                    <a:pt x="31765" y="25835"/>
                    <a:pt x="31842" y="25900"/>
                    <a:pt x="31923" y="25965"/>
                  </a:cubicBezTo>
                  <a:cubicBezTo>
                    <a:pt x="31996" y="26025"/>
                    <a:pt x="32065" y="26086"/>
                    <a:pt x="32130" y="26147"/>
                  </a:cubicBezTo>
                  <a:cubicBezTo>
                    <a:pt x="32281" y="26281"/>
                    <a:pt x="32423" y="26419"/>
                    <a:pt x="32553" y="26574"/>
                  </a:cubicBezTo>
                  <a:cubicBezTo>
                    <a:pt x="32598" y="26619"/>
                    <a:pt x="32638" y="26663"/>
                    <a:pt x="32679" y="26716"/>
                  </a:cubicBezTo>
                  <a:cubicBezTo>
                    <a:pt x="32711" y="26749"/>
                    <a:pt x="32740" y="26785"/>
                    <a:pt x="32764" y="26826"/>
                  </a:cubicBezTo>
                  <a:cubicBezTo>
                    <a:pt x="32817" y="26883"/>
                    <a:pt x="32862" y="26948"/>
                    <a:pt x="32902" y="27013"/>
                  </a:cubicBezTo>
                  <a:cubicBezTo>
                    <a:pt x="33032" y="27195"/>
                    <a:pt x="33150" y="27386"/>
                    <a:pt x="33243" y="27585"/>
                  </a:cubicBezTo>
                  <a:cubicBezTo>
                    <a:pt x="33276" y="27650"/>
                    <a:pt x="33308" y="27711"/>
                    <a:pt x="33333" y="27780"/>
                  </a:cubicBezTo>
                  <a:cubicBezTo>
                    <a:pt x="33353" y="27825"/>
                    <a:pt x="33373" y="27874"/>
                    <a:pt x="33394" y="27926"/>
                  </a:cubicBezTo>
                  <a:cubicBezTo>
                    <a:pt x="33414" y="27983"/>
                    <a:pt x="33430" y="28032"/>
                    <a:pt x="33455" y="28089"/>
                  </a:cubicBezTo>
                  <a:cubicBezTo>
                    <a:pt x="33503" y="28243"/>
                    <a:pt x="33544" y="28406"/>
                    <a:pt x="33576" y="28568"/>
                  </a:cubicBezTo>
                  <a:cubicBezTo>
                    <a:pt x="33593" y="28637"/>
                    <a:pt x="33605" y="28710"/>
                    <a:pt x="33613" y="28784"/>
                  </a:cubicBezTo>
                  <a:cubicBezTo>
                    <a:pt x="33930" y="31103"/>
                    <a:pt x="33373" y="39162"/>
                    <a:pt x="37923" y="40124"/>
                  </a:cubicBezTo>
                  <a:cubicBezTo>
                    <a:pt x="38231" y="40185"/>
                    <a:pt x="38544" y="40218"/>
                    <a:pt x="38861" y="40218"/>
                  </a:cubicBezTo>
                  <a:lnTo>
                    <a:pt x="38865" y="40218"/>
                  </a:lnTo>
                  <a:cubicBezTo>
                    <a:pt x="40656" y="40218"/>
                    <a:pt x="42801" y="39267"/>
                    <a:pt x="44795" y="37517"/>
                  </a:cubicBezTo>
                  <a:cubicBezTo>
                    <a:pt x="44800" y="37509"/>
                    <a:pt x="44808" y="37509"/>
                    <a:pt x="44812" y="37504"/>
                  </a:cubicBezTo>
                  <a:cubicBezTo>
                    <a:pt x="47943" y="34755"/>
                    <a:pt x="50685" y="30051"/>
                    <a:pt x="51100" y="23995"/>
                  </a:cubicBezTo>
                  <a:cubicBezTo>
                    <a:pt x="51640" y="16009"/>
                    <a:pt x="48878" y="7970"/>
                    <a:pt x="41152" y="3494"/>
                  </a:cubicBezTo>
                  <a:cubicBezTo>
                    <a:pt x="39328" y="2442"/>
                    <a:pt x="37224" y="1581"/>
                    <a:pt x="34823" y="972"/>
                  </a:cubicBezTo>
                  <a:cubicBezTo>
                    <a:pt x="34815" y="972"/>
                    <a:pt x="34807" y="968"/>
                    <a:pt x="34799" y="963"/>
                  </a:cubicBezTo>
                  <a:cubicBezTo>
                    <a:pt x="34783" y="963"/>
                    <a:pt x="34763" y="959"/>
                    <a:pt x="34746" y="955"/>
                  </a:cubicBezTo>
                  <a:cubicBezTo>
                    <a:pt x="33824" y="724"/>
                    <a:pt x="32862" y="517"/>
                    <a:pt x="31858" y="366"/>
                  </a:cubicBezTo>
                  <a:cubicBezTo>
                    <a:pt x="31070" y="236"/>
                    <a:pt x="30294" y="151"/>
                    <a:pt x="29527" y="90"/>
                  </a:cubicBezTo>
                  <a:cubicBezTo>
                    <a:pt x="28752" y="30"/>
                    <a:pt x="27989" y="0"/>
                    <a:pt x="2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8122074" y="1104025"/>
              <a:ext cx="257544" cy="252564"/>
            </a:xfrm>
            <a:custGeom>
              <a:avLst/>
              <a:gdLst/>
              <a:ahLst/>
              <a:cxnLst/>
              <a:rect l="l" t="t" r="r" b="b"/>
              <a:pathLst>
                <a:path w="12775" h="12528" extrusionOk="0">
                  <a:moveTo>
                    <a:pt x="7430" y="1"/>
                  </a:moveTo>
                  <a:cubicBezTo>
                    <a:pt x="5345" y="1"/>
                    <a:pt x="3125" y="1340"/>
                    <a:pt x="1808" y="3621"/>
                  </a:cubicBezTo>
                  <a:cubicBezTo>
                    <a:pt x="0" y="6757"/>
                    <a:pt x="581" y="10481"/>
                    <a:pt x="3108" y="11940"/>
                  </a:cubicBezTo>
                  <a:cubicBezTo>
                    <a:pt x="3798" y="12339"/>
                    <a:pt x="4561" y="12527"/>
                    <a:pt x="5344" y="12527"/>
                  </a:cubicBezTo>
                  <a:cubicBezTo>
                    <a:pt x="7428" y="12527"/>
                    <a:pt x="9646" y="11186"/>
                    <a:pt x="10963" y="8905"/>
                  </a:cubicBezTo>
                  <a:cubicBezTo>
                    <a:pt x="12775" y="5770"/>
                    <a:pt x="12194" y="2049"/>
                    <a:pt x="9663" y="587"/>
                  </a:cubicBezTo>
                  <a:cubicBezTo>
                    <a:pt x="8974" y="189"/>
                    <a:pt x="8212" y="1"/>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7588061" y="1015197"/>
              <a:ext cx="257564" cy="252585"/>
            </a:xfrm>
            <a:custGeom>
              <a:avLst/>
              <a:gdLst/>
              <a:ahLst/>
              <a:cxnLst/>
              <a:rect l="l" t="t" r="r" b="b"/>
              <a:pathLst>
                <a:path w="12776" h="12529" extrusionOk="0">
                  <a:moveTo>
                    <a:pt x="7435" y="0"/>
                  </a:moveTo>
                  <a:cubicBezTo>
                    <a:pt x="5349" y="0"/>
                    <a:pt x="3130" y="1342"/>
                    <a:pt x="1812" y="3624"/>
                  </a:cubicBezTo>
                  <a:cubicBezTo>
                    <a:pt x="0" y="6759"/>
                    <a:pt x="581" y="10484"/>
                    <a:pt x="3112" y="11942"/>
                  </a:cubicBezTo>
                  <a:cubicBezTo>
                    <a:pt x="3801" y="12340"/>
                    <a:pt x="4564" y="12528"/>
                    <a:pt x="5345" y="12528"/>
                  </a:cubicBezTo>
                  <a:cubicBezTo>
                    <a:pt x="7430" y="12528"/>
                    <a:pt x="9649" y="11189"/>
                    <a:pt x="10964" y="8908"/>
                  </a:cubicBezTo>
                  <a:cubicBezTo>
                    <a:pt x="12775" y="5772"/>
                    <a:pt x="12194" y="2048"/>
                    <a:pt x="9668" y="585"/>
                  </a:cubicBezTo>
                  <a:cubicBezTo>
                    <a:pt x="8978" y="188"/>
                    <a:pt x="8216" y="0"/>
                    <a:pt x="7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7815311" y="879918"/>
              <a:ext cx="446705" cy="517709"/>
            </a:xfrm>
            <a:custGeom>
              <a:avLst/>
              <a:gdLst/>
              <a:ahLst/>
              <a:cxnLst/>
              <a:rect l="l" t="t" r="r" b="b"/>
              <a:pathLst>
                <a:path w="22158" h="25680" extrusionOk="0">
                  <a:moveTo>
                    <a:pt x="10533" y="0"/>
                  </a:moveTo>
                  <a:cubicBezTo>
                    <a:pt x="10301" y="146"/>
                    <a:pt x="10029" y="333"/>
                    <a:pt x="9720" y="569"/>
                  </a:cubicBezTo>
                  <a:lnTo>
                    <a:pt x="9716" y="569"/>
                  </a:lnTo>
                  <a:cubicBezTo>
                    <a:pt x="8047" y="1852"/>
                    <a:pt x="5325" y="4602"/>
                    <a:pt x="2722" y="10098"/>
                  </a:cubicBezTo>
                  <a:cubicBezTo>
                    <a:pt x="1483" y="12718"/>
                    <a:pt x="776" y="14993"/>
                    <a:pt x="398" y="16890"/>
                  </a:cubicBezTo>
                  <a:cubicBezTo>
                    <a:pt x="276" y="17507"/>
                    <a:pt x="187" y="18092"/>
                    <a:pt x="126" y="18632"/>
                  </a:cubicBezTo>
                  <a:lnTo>
                    <a:pt x="126" y="18636"/>
                  </a:lnTo>
                  <a:cubicBezTo>
                    <a:pt x="53" y="19266"/>
                    <a:pt x="12" y="19895"/>
                    <a:pt x="8" y="20529"/>
                  </a:cubicBezTo>
                  <a:lnTo>
                    <a:pt x="8" y="20558"/>
                  </a:lnTo>
                  <a:cubicBezTo>
                    <a:pt x="0" y="21813"/>
                    <a:pt x="142" y="22710"/>
                    <a:pt x="264" y="23230"/>
                  </a:cubicBezTo>
                  <a:lnTo>
                    <a:pt x="264" y="23234"/>
                  </a:lnTo>
                  <a:cubicBezTo>
                    <a:pt x="929" y="23112"/>
                    <a:pt x="1660" y="23056"/>
                    <a:pt x="2455" y="23056"/>
                  </a:cubicBezTo>
                  <a:cubicBezTo>
                    <a:pt x="2666" y="23056"/>
                    <a:pt x="2880" y="23060"/>
                    <a:pt x="3099" y="23068"/>
                  </a:cubicBezTo>
                  <a:cubicBezTo>
                    <a:pt x="3136" y="23068"/>
                    <a:pt x="3173" y="23072"/>
                    <a:pt x="3209" y="23076"/>
                  </a:cubicBezTo>
                  <a:cubicBezTo>
                    <a:pt x="3892" y="23100"/>
                    <a:pt x="4615" y="23165"/>
                    <a:pt x="5386" y="23267"/>
                  </a:cubicBezTo>
                  <a:cubicBezTo>
                    <a:pt x="5736" y="23311"/>
                    <a:pt x="6101" y="23364"/>
                    <a:pt x="6475" y="23425"/>
                  </a:cubicBezTo>
                  <a:cubicBezTo>
                    <a:pt x="6808" y="23482"/>
                    <a:pt x="7125" y="23535"/>
                    <a:pt x="7434" y="23596"/>
                  </a:cubicBezTo>
                  <a:cubicBezTo>
                    <a:pt x="7458" y="23608"/>
                    <a:pt x="7486" y="23612"/>
                    <a:pt x="7511" y="23612"/>
                  </a:cubicBezTo>
                  <a:cubicBezTo>
                    <a:pt x="7811" y="23673"/>
                    <a:pt x="8096" y="23742"/>
                    <a:pt x="8372" y="23811"/>
                  </a:cubicBezTo>
                  <a:cubicBezTo>
                    <a:pt x="8811" y="23921"/>
                    <a:pt x="9225" y="24035"/>
                    <a:pt x="9615" y="24169"/>
                  </a:cubicBezTo>
                  <a:cubicBezTo>
                    <a:pt x="9745" y="24205"/>
                    <a:pt x="9863" y="24250"/>
                    <a:pt x="9984" y="24294"/>
                  </a:cubicBezTo>
                  <a:cubicBezTo>
                    <a:pt x="10411" y="24445"/>
                    <a:pt x="10825" y="24615"/>
                    <a:pt x="11231" y="24814"/>
                  </a:cubicBezTo>
                  <a:cubicBezTo>
                    <a:pt x="11329" y="24855"/>
                    <a:pt x="11422" y="24908"/>
                    <a:pt x="11516" y="24953"/>
                  </a:cubicBezTo>
                  <a:cubicBezTo>
                    <a:pt x="11849" y="25123"/>
                    <a:pt x="12166" y="25314"/>
                    <a:pt x="12470" y="25529"/>
                  </a:cubicBezTo>
                  <a:cubicBezTo>
                    <a:pt x="12543" y="25578"/>
                    <a:pt x="12612" y="25627"/>
                    <a:pt x="12682" y="25680"/>
                  </a:cubicBezTo>
                  <a:cubicBezTo>
                    <a:pt x="12682" y="24863"/>
                    <a:pt x="12706" y="23645"/>
                    <a:pt x="12840" y="22170"/>
                  </a:cubicBezTo>
                  <a:cubicBezTo>
                    <a:pt x="12844" y="22146"/>
                    <a:pt x="12848" y="22121"/>
                    <a:pt x="12848" y="22097"/>
                  </a:cubicBezTo>
                  <a:cubicBezTo>
                    <a:pt x="13116" y="19197"/>
                    <a:pt x="13790" y="15330"/>
                    <a:pt x="15415" y="11638"/>
                  </a:cubicBezTo>
                  <a:cubicBezTo>
                    <a:pt x="17873" y="6073"/>
                    <a:pt x="20899" y="4046"/>
                    <a:pt x="22158" y="3404"/>
                  </a:cubicBezTo>
                  <a:cubicBezTo>
                    <a:pt x="20334" y="2352"/>
                    <a:pt x="18230" y="1491"/>
                    <a:pt x="15829" y="882"/>
                  </a:cubicBezTo>
                  <a:cubicBezTo>
                    <a:pt x="15821" y="882"/>
                    <a:pt x="15813" y="882"/>
                    <a:pt x="15809" y="878"/>
                  </a:cubicBezTo>
                  <a:cubicBezTo>
                    <a:pt x="15789" y="878"/>
                    <a:pt x="15769" y="873"/>
                    <a:pt x="15752" y="865"/>
                  </a:cubicBezTo>
                  <a:cubicBezTo>
                    <a:pt x="14830" y="634"/>
                    <a:pt x="13868" y="431"/>
                    <a:pt x="12864" y="276"/>
                  </a:cubicBezTo>
                  <a:cubicBezTo>
                    <a:pt x="12076" y="150"/>
                    <a:pt x="11300" y="61"/>
                    <a:pt x="10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7578807" y="1283476"/>
              <a:ext cx="637036" cy="405377"/>
            </a:xfrm>
            <a:custGeom>
              <a:avLst/>
              <a:gdLst/>
              <a:ahLst/>
              <a:cxnLst/>
              <a:rect l="l" t="t" r="r" b="b"/>
              <a:pathLst>
                <a:path w="31599" h="20108" extrusionOk="0">
                  <a:moveTo>
                    <a:pt x="16485" y="0"/>
                  </a:moveTo>
                  <a:cubicBezTo>
                    <a:pt x="14668" y="0"/>
                    <a:pt x="13148" y="174"/>
                    <a:pt x="11869" y="480"/>
                  </a:cubicBezTo>
                  <a:lnTo>
                    <a:pt x="11857" y="480"/>
                  </a:lnTo>
                  <a:cubicBezTo>
                    <a:pt x="11821" y="492"/>
                    <a:pt x="11780" y="504"/>
                    <a:pt x="11739" y="508"/>
                  </a:cubicBezTo>
                  <a:cubicBezTo>
                    <a:pt x="5317" y="2129"/>
                    <a:pt x="5159" y="7255"/>
                    <a:pt x="4233" y="11154"/>
                  </a:cubicBezTo>
                  <a:cubicBezTo>
                    <a:pt x="4083" y="11808"/>
                    <a:pt x="3863" y="12442"/>
                    <a:pt x="3579" y="13043"/>
                  </a:cubicBezTo>
                  <a:cubicBezTo>
                    <a:pt x="2214" y="15886"/>
                    <a:pt x="0" y="15955"/>
                    <a:pt x="0" y="15955"/>
                  </a:cubicBezTo>
                  <a:cubicBezTo>
                    <a:pt x="4" y="15955"/>
                    <a:pt x="4" y="15955"/>
                    <a:pt x="4" y="15960"/>
                  </a:cubicBezTo>
                  <a:cubicBezTo>
                    <a:pt x="2438" y="15846"/>
                    <a:pt x="4050" y="14164"/>
                    <a:pt x="5220" y="12145"/>
                  </a:cubicBezTo>
                  <a:cubicBezTo>
                    <a:pt x="6422" y="10074"/>
                    <a:pt x="7158" y="7657"/>
                    <a:pt x="7824" y="6207"/>
                  </a:cubicBezTo>
                  <a:cubicBezTo>
                    <a:pt x="7885" y="6073"/>
                    <a:pt x="7950" y="5947"/>
                    <a:pt x="8023" y="5821"/>
                  </a:cubicBezTo>
                  <a:cubicBezTo>
                    <a:pt x="8031" y="5805"/>
                    <a:pt x="8039" y="5793"/>
                    <a:pt x="8047" y="5776"/>
                  </a:cubicBezTo>
                  <a:cubicBezTo>
                    <a:pt x="8104" y="5667"/>
                    <a:pt x="8173" y="5561"/>
                    <a:pt x="8246" y="5464"/>
                  </a:cubicBezTo>
                  <a:cubicBezTo>
                    <a:pt x="8392" y="5236"/>
                    <a:pt x="8559" y="5025"/>
                    <a:pt x="8746" y="4830"/>
                  </a:cubicBezTo>
                  <a:lnTo>
                    <a:pt x="8762" y="4814"/>
                  </a:lnTo>
                  <a:cubicBezTo>
                    <a:pt x="8803" y="4769"/>
                    <a:pt x="8843" y="4724"/>
                    <a:pt x="8888" y="4684"/>
                  </a:cubicBezTo>
                  <a:cubicBezTo>
                    <a:pt x="8957" y="4619"/>
                    <a:pt x="9014" y="4558"/>
                    <a:pt x="9087" y="4497"/>
                  </a:cubicBezTo>
                  <a:cubicBezTo>
                    <a:pt x="9099" y="4485"/>
                    <a:pt x="9115" y="4477"/>
                    <a:pt x="9132" y="4460"/>
                  </a:cubicBezTo>
                  <a:cubicBezTo>
                    <a:pt x="9347" y="4282"/>
                    <a:pt x="9574" y="4119"/>
                    <a:pt x="9814" y="3981"/>
                  </a:cubicBezTo>
                  <a:cubicBezTo>
                    <a:pt x="9940" y="3904"/>
                    <a:pt x="10066" y="3835"/>
                    <a:pt x="10200" y="3778"/>
                  </a:cubicBezTo>
                  <a:cubicBezTo>
                    <a:pt x="10310" y="3725"/>
                    <a:pt x="10415" y="3672"/>
                    <a:pt x="10541" y="3624"/>
                  </a:cubicBezTo>
                  <a:cubicBezTo>
                    <a:pt x="10667" y="3575"/>
                    <a:pt x="10801" y="3526"/>
                    <a:pt x="10939" y="3481"/>
                  </a:cubicBezTo>
                  <a:cubicBezTo>
                    <a:pt x="11029" y="3449"/>
                    <a:pt x="11122" y="3420"/>
                    <a:pt x="11215" y="3392"/>
                  </a:cubicBezTo>
                  <a:lnTo>
                    <a:pt x="11345" y="3359"/>
                  </a:lnTo>
                  <a:cubicBezTo>
                    <a:pt x="11435" y="3331"/>
                    <a:pt x="11528" y="3311"/>
                    <a:pt x="11622" y="3286"/>
                  </a:cubicBezTo>
                  <a:lnTo>
                    <a:pt x="11638" y="3286"/>
                  </a:lnTo>
                  <a:cubicBezTo>
                    <a:pt x="11756" y="3262"/>
                    <a:pt x="11877" y="3234"/>
                    <a:pt x="11995" y="3209"/>
                  </a:cubicBezTo>
                  <a:cubicBezTo>
                    <a:pt x="12659" y="3094"/>
                    <a:pt x="13388" y="3039"/>
                    <a:pt x="14180" y="3039"/>
                  </a:cubicBezTo>
                  <a:cubicBezTo>
                    <a:pt x="14393" y="3039"/>
                    <a:pt x="14609" y="3043"/>
                    <a:pt x="14830" y="3051"/>
                  </a:cubicBezTo>
                  <a:cubicBezTo>
                    <a:pt x="14867" y="3051"/>
                    <a:pt x="14904" y="3051"/>
                    <a:pt x="14940" y="3055"/>
                  </a:cubicBezTo>
                  <a:cubicBezTo>
                    <a:pt x="15623" y="3083"/>
                    <a:pt x="16346" y="3148"/>
                    <a:pt x="17117" y="3250"/>
                  </a:cubicBezTo>
                  <a:cubicBezTo>
                    <a:pt x="17471" y="3294"/>
                    <a:pt x="17832" y="3347"/>
                    <a:pt x="18206" y="3408"/>
                  </a:cubicBezTo>
                  <a:cubicBezTo>
                    <a:pt x="18539" y="3465"/>
                    <a:pt x="18856" y="3518"/>
                    <a:pt x="19165" y="3579"/>
                  </a:cubicBezTo>
                  <a:cubicBezTo>
                    <a:pt x="19189" y="3591"/>
                    <a:pt x="19217" y="3595"/>
                    <a:pt x="19242" y="3595"/>
                  </a:cubicBezTo>
                  <a:cubicBezTo>
                    <a:pt x="19542" y="3656"/>
                    <a:pt x="19827" y="3725"/>
                    <a:pt x="20103" y="3794"/>
                  </a:cubicBezTo>
                  <a:cubicBezTo>
                    <a:pt x="20542" y="3904"/>
                    <a:pt x="20956" y="4018"/>
                    <a:pt x="21350" y="4152"/>
                  </a:cubicBezTo>
                  <a:cubicBezTo>
                    <a:pt x="21476" y="4188"/>
                    <a:pt x="21598" y="4233"/>
                    <a:pt x="21715" y="4277"/>
                  </a:cubicBezTo>
                  <a:cubicBezTo>
                    <a:pt x="22142" y="4424"/>
                    <a:pt x="22556" y="4598"/>
                    <a:pt x="22962" y="4793"/>
                  </a:cubicBezTo>
                  <a:cubicBezTo>
                    <a:pt x="23060" y="4838"/>
                    <a:pt x="23157" y="4891"/>
                    <a:pt x="23251" y="4931"/>
                  </a:cubicBezTo>
                  <a:cubicBezTo>
                    <a:pt x="23580" y="5106"/>
                    <a:pt x="23897" y="5297"/>
                    <a:pt x="24201" y="5512"/>
                  </a:cubicBezTo>
                  <a:cubicBezTo>
                    <a:pt x="24274" y="5561"/>
                    <a:pt x="24348" y="5610"/>
                    <a:pt x="24413" y="5663"/>
                  </a:cubicBezTo>
                  <a:cubicBezTo>
                    <a:pt x="24502" y="5728"/>
                    <a:pt x="24579" y="5793"/>
                    <a:pt x="24660" y="5858"/>
                  </a:cubicBezTo>
                  <a:cubicBezTo>
                    <a:pt x="24733" y="5918"/>
                    <a:pt x="24802" y="5979"/>
                    <a:pt x="24867" y="6040"/>
                  </a:cubicBezTo>
                  <a:cubicBezTo>
                    <a:pt x="25018" y="6174"/>
                    <a:pt x="25160" y="6312"/>
                    <a:pt x="25290" y="6467"/>
                  </a:cubicBezTo>
                  <a:cubicBezTo>
                    <a:pt x="25335" y="6512"/>
                    <a:pt x="25375" y="6556"/>
                    <a:pt x="25416" y="6609"/>
                  </a:cubicBezTo>
                  <a:cubicBezTo>
                    <a:pt x="25448" y="6642"/>
                    <a:pt x="25477" y="6678"/>
                    <a:pt x="25501" y="6719"/>
                  </a:cubicBezTo>
                  <a:cubicBezTo>
                    <a:pt x="25554" y="6776"/>
                    <a:pt x="25599" y="6841"/>
                    <a:pt x="25639" y="6906"/>
                  </a:cubicBezTo>
                  <a:cubicBezTo>
                    <a:pt x="25769" y="7088"/>
                    <a:pt x="25887" y="7279"/>
                    <a:pt x="25980" y="7478"/>
                  </a:cubicBezTo>
                  <a:cubicBezTo>
                    <a:pt x="26013" y="7543"/>
                    <a:pt x="26045" y="7604"/>
                    <a:pt x="26070" y="7673"/>
                  </a:cubicBezTo>
                  <a:cubicBezTo>
                    <a:pt x="26090" y="7718"/>
                    <a:pt x="26110" y="7767"/>
                    <a:pt x="26131" y="7819"/>
                  </a:cubicBezTo>
                  <a:cubicBezTo>
                    <a:pt x="26151" y="7876"/>
                    <a:pt x="26167" y="7925"/>
                    <a:pt x="26192" y="7982"/>
                  </a:cubicBezTo>
                  <a:cubicBezTo>
                    <a:pt x="26240" y="8136"/>
                    <a:pt x="26281" y="8299"/>
                    <a:pt x="26313" y="8461"/>
                  </a:cubicBezTo>
                  <a:cubicBezTo>
                    <a:pt x="26330" y="8530"/>
                    <a:pt x="26342" y="8603"/>
                    <a:pt x="26350" y="8677"/>
                  </a:cubicBezTo>
                  <a:cubicBezTo>
                    <a:pt x="26667" y="10996"/>
                    <a:pt x="26110" y="19055"/>
                    <a:pt x="30660" y="20017"/>
                  </a:cubicBezTo>
                  <a:cubicBezTo>
                    <a:pt x="30951" y="20075"/>
                    <a:pt x="31246" y="20107"/>
                    <a:pt x="31545" y="20107"/>
                  </a:cubicBezTo>
                  <a:cubicBezTo>
                    <a:pt x="31563" y="20107"/>
                    <a:pt x="31580" y="20107"/>
                    <a:pt x="31598" y="20107"/>
                  </a:cubicBezTo>
                  <a:cubicBezTo>
                    <a:pt x="31574" y="20107"/>
                    <a:pt x="31553" y="20103"/>
                    <a:pt x="31529" y="20103"/>
                  </a:cubicBezTo>
                  <a:cubicBezTo>
                    <a:pt x="28263" y="19806"/>
                    <a:pt x="27942" y="16102"/>
                    <a:pt x="28584" y="12267"/>
                  </a:cubicBezTo>
                  <a:cubicBezTo>
                    <a:pt x="29019" y="9651"/>
                    <a:pt x="28523" y="4907"/>
                    <a:pt x="24571" y="2149"/>
                  </a:cubicBezTo>
                  <a:cubicBezTo>
                    <a:pt x="24445" y="2056"/>
                    <a:pt x="24311" y="1970"/>
                    <a:pt x="24173" y="1885"/>
                  </a:cubicBezTo>
                  <a:cubicBezTo>
                    <a:pt x="22377" y="756"/>
                    <a:pt x="19920" y="17"/>
                    <a:pt x="16610" y="0"/>
                  </a:cubicBezTo>
                  <a:cubicBezTo>
                    <a:pt x="16568" y="0"/>
                    <a:pt x="16526" y="0"/>
                    <a:pt x="16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7563747" y="1007637"/>
              <a:ext cx="257544" cy="252524"/>
            </a:xfrm>
            <a:custGeom>
              <a:avLst/>
              <a:gdLst/>
              <a:ahLst/>
              <a:cxnLst/>
              <a:rect l="l" t="t" r="r" b="b"/>
              <a:pathLst>
                <a:path w="12775" h="12526" extrusionOk="0">
                  <a:moveTo>
                    <a:pt x="7430" y="1"/>
                  </a:moveTo>
                  <a:cubicBezTo>
                    <a:pt x="5345" y="1"/>
                    <a:pt x="3125" y="1340"/>
                    <a:pt x="1808" y="3621"/>
                  </a:cubicBezTo>
                  <a:cubicBezTo>
                    <a:pt x="0" y="6757"/>
                    <a:pt x="581" y="10481"/>
                    <a:pt x="3107" y="11940"/>
                  </a:cubicBezTo>
                  <a:cubicBezTo>
                    <a:pt x="3797" y="12337"/>
                    <a:pt x="4561" y="12526"/>
                    <a:pt x="5343" y="12526"/>
                  </a:cubicBezTo>
                  <a:cubicBezTo>
                    <a:pt x="7428" y="12526"/>
                    <a:pt x="9646" y="11186"/>
                    <a:pt x="10963" y="8905"/>
                  </a:cubicBezTo>
                  <a:cubicBezTo>
                    <a:pt x="12775" y="5770"/>
                    <a:pt x="12190" y="2045"/>
                    <a:pt x="9663" y="587"/>
                  </a:cubicBezTo>
                  <a:cubicBezTo>
                    <a:pt x="8974" y="189"/>
                    <a:pt x="8212" y="1"/>
                    <a:pt x="7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7909723" y="1156362"/>
              <a:ext cx="89531" cy="87837"/>
            </a:xfrm>
            <a:custGeom>
              <a:avLst/>
              <a:gdLst/>
              <a:ahLst/>
              <a:cxnLst/>
              <a:rect l="l" t="t" r="r" b="b"/>
              <a:pathLst>
                <a:path w="4441" h="4357" extrusionOk="0">
                  <a:moveTo>
                    <a:pt x="2584" y="1"/>
                  </a:moveTo>
                  <a:cubicBezTo>
                    <a:pt x="1859" y="1"/>
                    <a:pt x="1088" y="468"/>
                    <a:pt x="630" y="1260"/>
                  </a:cubicBezTo>
                  <a:cubicBezTo>
                    <a:pt x="1" y="2349"/>
                    <a:pt x="200" y="3645"/>
                    <a:pt x="1081" y="4152"/>
                  </a:cubicBezTo>
                  <a:cubicBezTo>
                    <a:pt x="1320" y="4291"/>
                    <a:pt x="1584" y="4356"/>
                    <a:pt x="1855" y="4356"/>
                  </a:cubicBezTo>
                  <a:cubicBezTo>
                    <a:pt x="2580" y="4356"/>
                    <a:pt x="3352" y="3889"/>
                    <a:pt x="3811" y="3096"/>
                  </a:cubicBezTo>
                  <a:cubicBezTo>
                    <a:pt x="4440" y="2008"/>
                    <a:pt x="4237" y="712"/>
                    <a:pt x="3360" y="204"/>
                  </a:cubicBezTo>
                  <a:cubicBezTo>
                    <a:pt x="3120" y="66"/>
                    <a:pt x="2855"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7821117" y="1207752"/>
              <a:ext cx="63726" cy="62536"/>
            </a:xfrm>
            <a:custGeom>
              <a:avLst/>
              <a:gdLst/>
              <a:ahLst/>
              <a:cxnLst/>
              <a:rect l="l" t="t" r="r" b="b"/>
              <a:pathLst>
                <a:path w="3161" h="3102" extrusionOk="0">
                  <a:moveTo>
                    <a:pt x="1841" y="0"/>
                  </a:moveTo>
                  <a:cubicBezTo>
                    <a:pt x="1325" y="0"/>
                    <a:pt x="775" y="332"/>
                    <a:pt x="447" y="897"/>
                  </a:cubicBezTo>
                  <a:cubicBezTo>
                    <a:pt x="1" y="1673"/>
                    <a:pt x="147" y="2595"/>
                    <a:pt x="768" y="2956"/>
                  </a:cubicBezTo>
                  <a:cubicBezTo>
                    <a:pt x="939" y="3055"/>
                    <a:pt x="1128" y="3101"/>
                    <a:pt x="1321" y="3101"/>
                  </a:cubicBezTo>
                  <a:cubicBezTo>
                    <a:pt x="1838" y="3101"/>
                    <a:pt x="2389" y="2769"/>
                    <a:pt x="2714" y="2205"/>
                  </a:cubicBezTo>
                  <a:cubicBezTo>
                    <a:pt x="3161" y="1433"/>
                    <a:pt x="3015" y="507"/>
                    <a:pt x="2393" y="145"/>
                  </a:cubicBezTo>
                  <a:cubicBezTo>
                    <a:pt x="2223" y="47"/>
                    <a:pt x="2034" y="0"/>
                    <a:pt x="1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8003974" y="1219708"/>
              <a:ext cx="63746" cy="62536"/>
            </a:xfrm>
            <a:custGeom>
              <a:avLst/>
              <a:gdLst/>
              <a:ahLst/>
              <a:cxnLst/>
              <a:rect l="l" t="t" r="r" b="b"/>
              <a:pathLst>
                <a:path w="3162" h="3102" extrusionOk="0">
                  <a:moveTo>
                    <a:pt x="1840" y="0"/>
                  </a:moveTo>
                  <a:cubicBezTo>
                    <a:pt x="1323" y="0"/>
                    <a:pt x="773" y="332"/>
                    <a:pt x="448" y="897"/>
                  </a:cubicBezTo>
                  <a:cubicBezTo>
                    <a:pt x="1" y="1673"/>
                    <a:pt x="147" y="2595"/>
                    <a:pt x="769" y="2956"/>
                  </a:cubicBezTo>
                  <a:cubicBezTo>
                    <a:pt x="939" y="3055"/>
                    <a:pt x="1128" y="3101"/>
                    <a:pt x="1322" y="3101"/>
                  </a:cubicBezTo>
                  <a:cubicBezTo>
                    <a:pt x="1838" y="3101"/>
                    <a:pt x="2389" y="2769"/>
                    <a:pt x="2714" y="2205"/>
                  </a:cubicBezTo>
                  <a:cubicBezTo>
                    <a:pt x="3161" y="1429"/>
                    <a:pt x="3015" y="507"/>
                    <a:pt x="2393" y="145"/>
                  </a:cubicBezTo>
                  <a:cubicBezTo>
                    <a:pt x="2223" y="47"/>
                    <a:pt x="2034" y="0"/>
                    <a:pt x="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8097660" y="1096404"/>
              <a:ext cx="257564" cy="252605"/>
            </a:xfrm>
            <a:custGeom>
              <a:avLst/>
              <a:gdLst/>
              <a:ahLst/>
              <a:cxnLst/>
              <a:rect l="l" t="t" r="r" b="b"/>
              <a:pathLst>
                <a:path w="12776" h="12530" extrusionOk="0">
                  <a:moveTo>
                    <a:pt x="7431" y="1"/>
                  </a:moveTo>
                  <a:cubicBezTo>
                    <a:pt x="5346" y="1"/>
                    <a:pt x="3127" y="1340"/>
                    <a:pt x="1812" y="3621"/>
                  </a:cubicBezTo>
                  <a:cubicBezTo>
                    <a:pt x="1" y="6757"/>
                    <a:pt x="582" y="10482"/>
                    <a:pt x="3112" y="11944"/>
                  </a:cubicBezTo>
                  <a:cubicBezTo>
                    <a:pt x="3800" y="12341"/>
                    <a:pt x="4562" y="12529"/>
                    <a:pt x="5343" y="12529"/>
                  </a:cubicBezTo>
                  <a:cubicBezTo>
                    <a:pt x="7428" y="12529"/>
                    <a:pt x="9649" y="11187"/>
                    <a:pt x="10964" y="8906"/>
                  </a:cubicBezTo>
                  <a:cubicBezTo>
                    <a:pt x="12775" y="5770"/>
                    <a:pt x="12195" y="2045"/>
                    <a:pt x="9664" y="587"/>
                  </a:cubicBezTo>
                  <a:cubicBezTo>
                    <a:pt x="8975" y="189"/>
                    <a:pt x="8212" y="1"/>
                    <a:pt x="7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8215176" y="1123097"/>
              <a:ext cx="56186" cy="55097"/>
            </a:xfrm>
            <a:custGeom>
              <a:avLst/>
              <a:gdLst/>
              <a:ahLst/>
              <a:cxnLst/>
              <a:rect l="l" t="t" r="r" b="b"/>
              <a:pathLst>
                <a:path w="2787" h="2733" extrusionOk="0">
                  <a:moveTo>
                    <a:pt x="1620" y="0"/>
                  </a:moveTo>
                  <a:cubicBezTo>
                    <a:pt x="1166" y="0"/>
                    <a:pt x="684" y="291"/>
                    <a:pt x="395" y="790"/>
                  </a:cubicBezTo>
                  <a:cubicBezTo>
                    <a:pt x="1" y="1472"/>
                    <a:pt x="126" y="2285"/>
                    <a:pt x="679" y="2606"/>
                  </a:cubicBezTo>
                  <a:cubicBezTo>
                    <a:pt x="829" y="2692"/>
                    <a:pt x="995" y="2733"/>
                    <a:pt x="1165" y="2733"/>
                  </a:cubicBezTo>
                  <a:cubicBezTo>
                    <a:pt x="1620" y="2733"/>
                    <a:pt x="2103" y="2440"/>
                    <a:pt x="2393" y="1944"/>
                  </a:cubicBezTo>
                  <a:cubicBezTo>
                    <a:pt x="2787" y="1261"/>
                    <a:pt x="2661" y="449"/>
                    <a:pt x="2109" y="128"/>
                  </a:cubicBezTo>
                  <a:cubicBezTo>
                    <a:pt x="1958" y="41"/>
                    <a:pt x="1791"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8136892" y="1183257"/>
              <a:ext cx="56186" cy="55097"/>
            </a:xfrm>
            <a:custGeom>
              <a:avLst/>
              <a:gdLst/>
              <a:ahLst/>
              <a:cxnLst/>
              <a:rect l="l" t="t" r="r" b="b"/>
              <a:pathLst>
                <a:path w="2787" h="2733" extrusionOk="0">
                  <a:moveTo>
                    <a:pt x="1619" y="0"/>
                  </a:moveTo>
                  <a:cubicBezTo>
                    <a:pt x="1165" y="0"/>
                    <a:pt x="684" y="292"/>
                    <a:pt x="398" y="788"/>
                  </a:cubicBezTo>
                  <a:cubicBezTo>
                    <a:pt x="0" y="1474"/>
                    <a:pt x="130" y="2282"/>
                    <a:pt x="679" y="2603"/>
                  </a:cubicBezTo>
                  <a:cubicBezTo>
                    <a:pt x="830" y="2691"/>
                    <a:pt x="997" y="2733"/>
                    <a:pt x="1169" y="2733"/>
                  </a:cubicBezTo>
                  <a:cubicBezTo>
                    <a:pt x="1623" y="2733"/>
                    <a:pt x="2107" y="2440"/>
                    <a:pt x="2393" y="1941"/>
                  </a:cubicBezTo>
                  <a:cubicBezTo>
                    <a:pt x="2787" y="1259"/>
                    <a:pt x="2661" y="446"/>
                    <a:pt x="2108" y="129"/>
                  </a:cubicBezTo>
                  <a:cubicBezTo>
                    <a:pt x="1957" y="42"/>
                    <a:pt x="1790"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8178826" y="1263658"/>
              <a:ext cx="56186" cy="55117"/>
            </a:xfrm>
            <a:custGeom>
              <a:avLst/>
              <a:gdLst/>
              <a:ahLst/>
              <a:cxnLst/>
              <a:rect l="l" t="t" r="r" b="b"/>
              <a:pathLst>
                <a:path w="2787" h="2734" extrusionOk="0">
                  <a:moveTo>
                    <a:pt x="1618" y="1"/>
                  </a:moveTo>
                  <a:cubicBezTo>
                    <a:pt x="1163" y="1"/>
                    <a:pt x="680" y="293"/>
                    <a:pt x="394" y="788"/>
                  </a:cubicBezTo>
                  <a:cubicBezTo>
                    <a:pt x="0" y="1471"/>
                    <a:pt x="126" y="2283"/>
                    <a:pt x="678" y="2604"/>
                  </a:cubicBezTo>
                  <a:cubicBezTo>
                    <a:pt x="830" y="2692"/>
                    <a:pt x="997" y="2733"/>
                    <a:pt x="1168" y="2733"/>
                  </a:cubicBezTo>
                  <a:cubicBezTo>
                    <a:pt x="1621" y="2733"/>
                    <a:pt x="2103" y="2440"/>
                    <a:pt x="2393" y="1942"/>
                  </a:cubicBezTo>
                  <a:cubicBezTo>
                    <a:pt x="2787" y="1259"/>
                    <a:pt x="2661" y="447"/>
                    <a:pt x="2108" y="130"/>
                  </a:cubicBezTo>
                  <a:cubicBezTo>
                    <a:pt x="1957" y="42"/>
                    <a:pt x="1789"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8256525" y="1210756"/>
              <a:ext cx="56206" cy="55117"/>
            </a:xfrm>
            <a:custGeom>
              <a:avLst/>
              <a:gdLst/>
              <a:ahLst/>
              <a:cxnLst/>
              <a:rect l="l" t="t" r="r" b="b"/>
              <a:pathLst>
                <a:path w="2788" h="2734" extrusionOk="0">
                  <a:moveTo>
                    <a:pt x="1619" y="1"/>
                  </a:moveTo>
                  <a:cubicBezTo>
                    <a:pt x="1166" y="1"/>
                    <a:pt x="685" y="293"/>
                    <a:pt x="399" y="788"/>
                  </a:cubicBezTo>
                  <a:cubicBezTo>
                    <a:pt x="1" y="1475"/>
                    <a:pt x="131" y="2283"/>
                    <a:pt x="679" y="2604"/>
                  </a:cubicBezTo>
                  <a:cubicBezTo>
                    <a:pt x="830" y="2692"/>
                    <a:pt x="998" y="2733"/>
                    <a:pt x="1169" y="2733"/>
                  </a:cubicBezTo>
                  <a:cubicBezTo>
                    <a:pt x="1624" y="2733"/>
                    <a:pt x="2107" y="2441"/>
                    <a:pt x="2393" y="1946"/>
                  </a:cubicBezTo>
                  <a:cubicBezTo>
                    <a:pt x="2787" y="1259"/>
                    <a:pt x="2661" y="451"/>
                    <a:pt x="2109" y="130"/>
                  </a:cubicBezTo>
                  <a:cubicBezTo>
                    <a:pt x="1958" y="42"/>
                    <a:pt x="1790" y="1"/>
                    <a:pt x="1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7619431" y="1065861"/>
              <a:ext cx="155917" cy="146745"/>
            </a:xfrm>
            <a:custGeom>
              <a:avLst/>
              <a:gdLst/>
              <a:ahLst/>
              <a:cxnLst/>
              <a:rect l="l" t="t" r="r" b="b"/>
              <a:pathLst>
                <a:path w="7734" h="7279" extrusionOk="0">
                  <a:moveTo>
                    <a:pt x="4178" y="1"/>
                  </a:moveTo>
                  <a:cubicBezTo>
                    <a:pt x="3713" y="1"/>
                    <a:pt x="3298" y="297"/>
                    <a:pt x="3152" y="741"/>
                  </a:cubicBezTo>
                  <a:cubicBezTo>
                    <a:pt x="2884" y="1545"/>
                    <a:pt x="2620" y="2467"/>
                    <a:pt x="2620" y="2467"/>
                  </a:cubicBezTo>
                  <a:lnTo>
                    <a:pt x="1198" y="2467"/>
                  </a:lnTo>
                  <a:cubicBezTo>
                    <a:pt x="687" y="2467"/>
                    <a:pt x="244" y="2829"/>
                    <a:pt x="138" y="3333"/>
                  </a:cubicBezTo>
                  <a:lnTo>
                    <a:pt x="134" y="3365"/>
                  </a:lnTo>
                  <a:cubicBezTo>
                    <a:pt x="0" y="4015"/>
                    <a:pt x="488" y="4632"/>
                    <a:pt x="1154" y="4657"/>
                  </a:cubicBezTo>
                  <a:cubicBezTo>
                    <a:pt x="1771" y="4677"/>
                    <a:pt x="2380" y="4701"/>
                    <a:pt x="2380" y="4701"/>
                  </a:cubicBezTo>
                  <a:cubicBezTo>
                    <a:pt x="2242" y="5071"/>
                    <a:pt x="2137" y="5550"/>
                    <a:pt x="2060" y="5977"/>
                  </a:cubicBezTo>
                  <a:cubicBezTo>
                    <a:pt x="1954" y="6598"/>
                    <a:pt x="2397" y="7183"/>
                    <a:pt x="3026" y="7240"/>
                  </a:cubicBezTo>
                  <a:cubicBezTo>
                    <a:pt x="3201" y="7256"/>
                    <a:pt x="3372" y="7269"/>
                    <a:pt x="3526" y="7277"/>
                  </a:cubicBezTo>
                  <a:cubicBezTo>
                    <a:pt x="3549" y="7278"/>
                    <a:pt x="3572" y="7279"/>
                    <a:pt x="3595" y="7279"/>
                  </a:cubicBezTo>
                  <a:cubicBezTo>
                    <a:pt x="4067" y="7279"/>
                    <a:pt x="4483" y="6966"/>
                    <a:pt x="4619" y="6513"/>
                  </a:cubicBezTo>
                  <a:cubicBezTo>
                    <a:pt x="4805" y="5887"/>
                    <a:pt x="5013" y="5181"/>
                    <a:pt x="5013" y="5181"/>
                  </a:cubicBezTo>
                  <a:lnTo>
                    <a:pt x="6536" y="5181"/>
                  </a:lnTo>
                  <a:cubicBezTo>
                    <a:pt x="6539" y="5181"/>
                    <a:pt x="6542" y="5181"/>
                    <a:pt x="6545" y="5181"/>
                  </a:cubicBezTo>
                  <a:cubicBezTo>
                    <a:pt x="7045" y="5181"/>
                    <a:pt x="7479" y="4837"/>
                    <a:pt x="7588" y="4348"/>
                  </a:cubicBezTo>
                  <a:cubicBezTo>
                    <a:pt x="7608" y="4246"/>
                    <a:pt x="7628" y="4145"/>
                    <a:pt x="7641" y="4043"/>
                  </a:cubicBezTo>
                  <a:cubicBezTo>
                    <a:pt x="7734" y="3446"/>
                    <a:pt x="7295" y="2898"/>
                    <a:pt x="6694" y="2825"/>
                  </a:cubicBezTo>
                  <a:cubicBezTo>
                    <a:pt x="5991" y="2740"/>
                    <a:pt x="5252" y="2707"/>
                    <a:pt x="5252" y="2707"/>
                  </a:cubicBezTo>
                  <a:lnTo>
                    <a:pt x="5614" y="1399"/>
                  </a:lnTo>
                  <a:cubicBezTo>
                    <a:pt x="5788" y="761"/>
                    <a:pt x="5358" y="120"/>
                    <a:pt x="4700" y="42"/>
                  </a:cubicBezTo>
                  <a:cubicBezTo>
                    <a:pt x="4537" y="22"/>
                    <a:pt x="4375" y="10"/>
                    <a:pt x="4225" y="2"/>
                  </a:cubicBezTo>
                  <a:cubicBezTo>
                    <a:pt x="4209" y="1"/>
                    <a:pt x="419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7875652" y="1119468"/>
              <a:ext cx="58081" cy="25019"/>
            </a:xfrm>
            <a:custGeom>
              <a:avLst/>
              <a:gdLst/>
              <a:ahLst/>
              <a:cxnLst/>
              <a:rect l="l" t="t" r="r" b="b"/>
              <a:pathLst>
                <a:path w="2881" h="1241" extrusionOk="0">
                  <a:moveTo>
                    <a:pt x="664" y="1"/>
                  </a:moveTo>
                  <a:cubicBezTo>
                    <a:pt x="464" y="1"/>
                    <a:pt x="281" y="108"/>
                    <a:pt x="188" y="288"/>
                  </a:cubicBezTo>
                  <a:lnTo>
                    <a:pt x="180" y="300"/>
                  </a:lnTo>
                  <a:cubicBezTo>
                    <a:pt x="1" y="637"/>
                    <a:pt x="220" y="1047"/>
                    <a:pt x="598" y="1084"/>
                  </a:cubicBezTo>
                  <a:lnTo>
                    <a:pt x="2186" y="1238"/>
                  </a:lnTo>
                  <a:cubicBezTo>
                    <a:pt x="2203" y="1240"/>
                    <a:pt x="2219" y="1240"/>
                    <a:pt x="2235" y="1240"/>
                  </a:cubicBezTo>
                  <a:cubicBezTo>
                    <a:pt x="2444" y="1240"/>
                    <a:pt x="2636" y="1122"/>
                    <a:pt x="2722" y="929"/>
                  </a:cubicBezTo>
                  <a:cubicBezTo>
                    <a:pt x="2881" y="596"/>
                    <a:pt x="2661" y="206"/>
                    <a:pt x="2292" y="170"/>
                  </a:cubicBezTo>
                  <a:lnTo>
                    <a:pt x="716" y="3"/>
                  </a:lnTo>
                  <a:cubicBezTo>
                    <a:pt x="698" y="2"/>
                    <a:pt x="681"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8015606" y="1138298"/>
              <a:ext cx="58162" cy="24938"/>
            </a:xfrm>
            <a:custGeom>
              <a:avLst/>
              <a:gdLst/>
              <a:ahLst/>
              <a:cxnLst/>
              <a:rect l="l" t="t" r="r" b="b"/>
              <a:pathLst>
                <a:path w="2885" h="1237" extrusionOk="0">
                  <a:moveTo>
                    <a:pt x="657" y="0"/>
                  </a:moveTo>
                  <a:cubicBezTo>
                    <a:pt x="460" y="0"/>
                    <a:pt x="280" y="110"/>
                    <a:pt x="188" y="284"/>
                  </a:cubicBezTo>
                  <a:lnTo>
                    <a:pt x="179" y="296"/>
                  </a:lnTo>
                  <a:cubicBezTo>
                    <a:pt x="1" y="633"/>
                    <a:pt x="224" y="1043"/>
                    <a:pt x="602" y="1080"/>
                  </a:cubicBezTo>
                  <a:lnTo>
                    <a:pt x="2190" y="1234"/>
                  </a:lnTo>
                  <a:cubicBezTo>
                    <a:pt x="2206" y="1236"/>
                    <a:pt x="2222" y="1237"/>
                    <a:pt x="2238" y="1237"/>
                  </a:cubicBezTo>
                  <a:cubicBezTo>
                    <a:pt x="2444" y="1237"/>
                    <a:pt x="2636" y="1118"/>
                    <a:pt x="2726" y="930"/>
                  </a:cubicBezTo>
                  <a:cubicBezTo>
                    <a:pt x="2885" y="593"/>
                    <a:pt x="2665" y="203"/>
                    <a:pt x="2296" y="166"/>
                  </a:cubicBezTo>
                  <a:lnTo>
                    <a:pt x="716" y="4"/>
                  </a:lnTo>
                  <a:cubicBezTo>
                    <a:pt x="696" y="1"/>
                    <a:pt x="676"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7896296" y="1154387"/>
              <a:ext cx="89531" cy="87777"/>
            </a:xfrm>
            <a:custGeom>
              <a:avLst/>
              <a:gdLst/>
              <a:ahLst/>
              <a:cxnLst/>
              <a:rect l="l" t="t" r="r" b="b"/>
              <a:pathLst>
                <a:path w="4441" h="4354" extrusionOk="0">
                  <a:moveTo>
                    <a:pt x="2583" y="0"/>
                  </a:moveTo>
                  <a:cubicBezTo>
                    <a:pt x="1859" y="0"/>
                    <a:pt x="1088" y="466"/>
                    <a:pt x="630" y="1257"/>
                  </a:cubicBezTo>
                  <a:cubicBezTo>
                    <a:pt x="0" y="2349"/>
                    <a:pt x="204" y="3641"/>
                    <a:pt x="1081" y="4149"/>
                  </a:cubicBezTo>
                  <a:cubicBezTo>
                    <a:pt x="1322" y="4288"/>
                    <a:pt x="1588" y="4353"/>
                    <a:pt x="1860" y="4353"/>
                  </a:cubicBezTo>
                  <a:cubicBezTo>
                    <a:pt x="2584" y="4353"/>
                    <a:pt x="3353" y="3888"/>
                    <a:pt x="3811" y="3097"/>
                  </a:cubicBezTo>
                  <a:cubicBezTo>
                    <a:pt x="4440" y="2004"/>
                    <a:pt x="4237" y="708"/>
                    <a:pt x="3360" y="205"/>
                  </a:cubicBezTo>
                  <a:cubicBezTo>
                    <a:pt x="3120" y="66"/>
                    <a:pt x="285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7811622" y="1206361"/>
              <a:ext cx="63726" cy="62536"/>
            </a:xfrm>
            <a:custGeom>
              <a:avLst/>
              <a:gdLst/>
              <a:ahLst/>
              <a:cxnLst/>
              <a:rect l="l" t="t" r="r" b="b"/>
              <a:pathLst>
                <a:path w="3161" h="3102" extrusionOk="0">
                  <a:moveTo>
                    <a:pt x="1838" y="0"/>
                  </a:moveTo>
                  <a:cubicBezTo>
                    <a:pt x="1323" y="0"/>
                    <a:pt x="772" y="332"/>
                    <a:pt x="447" y="897"/>
                  </a:cubicBezTo>
                  <a:cubicBezTo>
                    <a:pt x="0" y="1672"/>
                    <a:pt x="147" y="2595"/>
                    <a:pt x="768" y="2956"/>
                  </a:cubicBezTo>
                  <a:cubicBezTo>
                    <a:pt x="939" y="3055"/>
                    <a:pt x="1127" y="3101"/>
                    <a:pt x="1320" y="3101"/>
                  </a:cubicBezTo>
                  <a:cubicBezTo>
                    <a:pt x="1836" y="3101"/>
                    <a:pt x="2386" y="2769"/>
                    <a:pt x="2714" y="2205"/>
                  </a:cubicBezTo>
                  <a:cubicBezTo>
                    <a:pt x="3161" y="1429"/>
                    <a:pt x="3014" y="507"/>
                    <a:pt x="2389" y="145"/>
                  </a:cubicBezTo>
                  <a:cubicBezTo>
                    <a:pt x="2219" y="47"/>
                    <a:pt x="2031"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7994478" y="1218256"/>
              <a:ext cx="63726" cy="62516"/>
            </a:xfrm>
            <a:custGeom>
              <a:avLst/>
              <a:gdLst/>
              <a:ahLst/>
              <a:cxnLst/>
              <a:rect l="l" t="t" r="r" b="b"/>
              <a:pathLst>
                <a:path w="3161" h="3101" extrusionOk="0">
                  <a:moveTo>
                    <a:pt x="1839" y="1"/>
                  </a:moveTo>
                  <a:cubicBezTo>
                    <a:pt x="1324" y="1"/>
                    <a:pt x="773" y="331"/>
                    <a:pt x="448" y="896"/>
                  </a:cubicBezTo>
                  <a:cubicBezTo>
                    <a:pt x="1" y="1671"/>
                    <a:pt x="143" y="2594"/>
                    <a:pt x="768" y="2955"/>
                  </a:cubicBezTo>
                  <a:cubicBezTo>
                    <a:pt x="939" y="3054"/>
                    <a:pt x="1127" y="3100"/>
                    <a:pt x="1321" y="3100"/>
                  </a:cubicBezTo>
                  <a:cubicBezTo>
                    <a:pt x="1837" y="3100"/>
                    <a:pt x="2386" y="2768"/>
                    <a:pt x="2714" y="2204"/>
                  </a:cubicBezTo>
                  <a:cubicBezTo>
                    <a:pt x="3161" y="1432"/>
                    <a:pt x="3015" y="506"/>
                    <a:pt x="2389" y="144"/>
                  </a:cubicBezTo>
                  <a:cubicBezTo>
                    <a:pt x="2220" y="47"/>
                    <a:pt x="2032"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6309511" y="1126668"/>
            <a:ext cx="692651" cy="720982"/>
            <a:chOff x="6225649" y="692968"/>
            <a:chExt cx="692651" cy="720982"/>
          </a:xfrm>
        </p:grpSpPr>
        <p:sp>
          <p:nvSpPr>
            <p:cNvPr id="1333" name="Google Shape;1333;p40"/>
            <p:cNvSpPr/>
            <p:nvPr/>
          </p:nvSpPr>
          <p:spPr>
            <a:xfrm>
              <a:off x="6518159" y="785969"/>
              <a:ext cx="387354" cy="608933"/>
            </a:xfrm>
            <a:custGeom>
              <a:avLst/>
              <a:gdLst/>
              <a:ahLst/>
              <a:cxnLst/>
              <a:rect l="l" t="t" r="r" b="b"/>
              <a:pathLst>
                <a:path w="19214" h="30205" extrusionOk="0">
                  <a:moveTo>
                    <a:pt x="11247" y="0"/>
                  </a:moveTo>
                  <a:cubicBezTo>
                    <a:pt x="9308" y="0"/>
                    <a:pt x="7560" y="565"/>
                    <a:pt x="6784" y="1455"/>
                  </a:cubicBezTo>
                  <a:cubicBezTo>
                    <a:pt x="6784" y="1455"/>
                    <a:pt x="10533" y="2650"/>
                    <a:pt x="10192" y="10639"/>
                  </a:cubicBezTo>
                  <a:cubicBezTo>
                    <a:pt x="9876" y="17954"/>
                    <a:pt x="6533" y="26236"/>
                    <a:pt x="1450" y="26236"/>
                  </a:cubicBezTo>
                  <a:cubicBezTo>
                    <a:pt x="982" y="26236"/>
                    <a:pt x="498" y="26166"/>
                    <a:pt x="1" y="26018"/>
                  </a:cubicBezTo>
                  <a:lnTo>
                    <a:pt x="1" y="26018"/>
                  </a:lnTo>
                  <a:cubicBezTo>
                    <a:pt x="1" y="26018"/>
                    <a:pt x="2389" y="30205"/>
                    <a:pt x="6789" y="30205"/>
                  </a:cubicBezTo>
                  <a:cubicBezTo>
                    <a:pt x="7566" y="30205"/>
                    <a:pt x="8406" y="30074"/>
                    <a:pt x="9306" y="29767"/>
                  </a:cubicBezTo>
                  <a:cubicBezTo>
                    <a:pt x="15286" y="27728"/>
                    <a:pt x="19213" y="16785"/>
                    <a:pt x="18734" y="6378"/>
                  </a:cubicBezTo>
                  <a:cubicBezTo>
                    <a:pt x="18734" y="6378"/>
                    <a:pt x="18693" y="2735"/>
                    <a:pt x="15570" y="1037"/>
                  </a:cubicBezTo>
                  <a:cubicBezTo>
                    <a:pt x="14238" y="313"/>
                    <a:pt x="12690" y="0"/>
                    <a:pt x="1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327359" y="692968"/>
              <a:ext cx="568895" cy="224220"/>
            </a:xfrm>
            <a:custGeom>
              <a:avLst/>
              <a:gdLst/>
              <a:ahLst/>
              <a:cxnLst/>
              <a:rect l="l" t="t" r="r" b="b"/>
              <a:pathLst>
                <a:path w="28219" h="11122" extrusionOk="0">
                  <a:moveTo>
                    <a:pt x="14171" y="1"/>
                  </a:moveTo>
                  <a:cubicBezTo>
                    <a:pt x="8861" y="1"/>
                    <a:pt x="5388" y="2090"/>
                    <a:pt x="3213" y="4273"/>
                  </a:cubicBezTo>
                  <a:cubicBezTo>
                    <a:pt x="3136" y="4350"/>
                    <a:pt x="3059" y="4431"/>
                    <a:pt x="2982" y="4509"/>
                  </a:cubicBezTo>
                  <a:cubicBezTo>
                    <a:pt x="2689" y="4813"/>
                    <a:pt x="2409" y="5134"/>
                    <a:pt x="2145" y="5467"/>
                  </a:cubicBezTo>
                  <a:cubicBezTo>
                    <a:pt x="2141" y="5475"/>
                    <a:pt x="2129" y="5487"/>
                    <a:pt x="2117" y="5496"/>
                  </a:cubicBezTo>
                  <a:cubicBezTo>
                    <a:pt x="829" y="7116"/>
                    <a:pt x="216" y="8575"/>
                    <a:pt x="53" y="9009"/>
                  </a:cubicBezTo>
                  <a:cubicBezTo>
                    <a:pt x="17" y="9090"/>
                    <a:pt x="0" y="9139"/>
                    <a:pt x="0" y="9139"/>
                  </a:cubicBezTo>
                  <a:lnTo>
                    <a:pt x="1824" y="9046"/>
                  </a:lnTo>
                  <a:lnTo>
                    <a:pt x="2238" y="9021"/>
                  </a:lnTo>
                  <a:lnTo>
                    <a:pt x="3518" y="8956"/>
                  </a:lnTo>
                  <a:lnTo>
                    <a:pt x="4724" y="8895"/>
                  </a:lnTo>
                  <a:lnTo>
                    <a:pt x="5752" y="8847"/>
                  </a:lnTo>
                  <a:lnTo>
                    <a:pt x="12649" y="8497"/>
                  </a:lnTo>
                  <a:lnTo>
                    <a:pt x="14891" y="8384"/>
                  </a:lnTo>
                  <a:cubicBezTo>
                    <a:pt x="14948" y="8225"/>
                    <a:pt x="15017" y="8071"/>
                    <a:pt x="15098" y="7925"/>
                  </a:cubicBezTo>
                  <a:cubicBezTo>
                    <a:pt x="15456" y="7258"/>
                    <a:pt x="15951" y="6674"/>
                    <a:pt x="16544" y="6206"/>
                  </a:cubicBezTo>
                  <a:cubicBezTo>
                    <a:pt x="17398" y="5549"/>
                    <a:pt x="18640" y="4997"/>
                    <a:pt x="20416" y="4997"/>
                  </a:cubicBezTo>
                  <a:cubicBezTo>
                    <a:pt x="20922" y="4997"/>
                    <a:pt x="21472" y="5042"/>
                    <a:pt x="22069" y="5142"/>
                  </a:cubicBezTo>
                  <a:cubicBezTo>
                    <a:pt x="27101" y="5995"/>
                    <a:pt x="28040" y="9960"/>
                    <a:pt x="28194" y="10955"/>
                  </a:cubicBezTo>
                  <a:cubicBezTo>
                    <a:pt x="28194" y="10967"/>
                    <a:pt x="28194" y="10983"/>
                    <a:pt x="28198" y="10995"/>
                  </a:cubicBezTo>
                  <a:cubicBezTo>
                    <a:pt x="28206" y="11048"/>
                    <a:pt x="28214" y="11089"/>
                    <a:pt x="28218" y="11121"/>
                  </a:cubicBezTo>
                  <a:cubicBezTo>
                    <a:pt x="28214" y="11077"/>
                    <a:pt x="28210" y="11004"/>
                    <a:pt x="28194" y="10902"/>
                  </a:cubicBezTo>
                  <a:cubicBezTo>
                    <a:pt x="28198" y="10898"/>
                    <a:pt x="28198" y="10890"/>
                    <a:pt x="28194" y="10886"/>
                  </a:cubicBezTo>
                  <a:cubicBezTo>
                    <a:pt x="28121" y="10276"/>
                    <a:pt x="27999" y="9675"/>
                    <a:pt x="27828" y="9086"/>
                  </a:cubicBezTo>
                  <a:lnTo>
                    <a:pt x="27820" y="9050"/>
                  </a:lnTo>
                  <a:cubicBezTo>
                    <a:pt x="27292" y="7210"/>
                    <a:pt x="26090" y="4549"/>
                    <a:pt x="23360" y="2587"/>
                  </a:cubicBezTo>
                  <a:cubicBezTo>
                    <a:pt x="21407" y="1186"/>
                    <a:pt x="18673" y="146"/>
                    <a:pt x="14851" y="12"/>
                  </a:cubicBezTo>
                  <a:cubicBezTo>
                    <a:pt x="14621" y="4"/>
                    <a:pt x="14394" y="1"/>
                    <a:pt x="1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6266091" y="778772"/>
              <a:ext cx="377536" cy="473075"/>
            </a:xfrm>
            <a:custGeom>
              <a:avLst/>
              <a:gdLst/>
              <a:ahLst/>
              <a:cxnLst/>
              <a:rect l="l" t="t" r="r" b="b"/>
              <a:pathLst>
                <a:path w="18727" h="23466" extrusionOk="0">
                  <a:moveTo>
                    <a:pt x="6577" y="1"/>
                  </a:moveTo>
                  <a:cubicBezTo>
                    <a:pt x="6469" y="1"/>
                    <a:pt x="6361" y="6"/>
                    <a:pt x="6252" y="17"/>
                  </a:cubicBezTo>
                  <a:cubicBezTo>
                    <a:pt x="6057" y="29"/>
                    <a:pt x="5862" y="62"/>
                    <a:pt x="5667" y="114"/>
                  </a:cubicBezTo>
                  <a:lnTo>
                    <a:pt x="5663" y="114"/>
                  </a:lnTo>
                  <a:cubicBezTo>
                    <a:pt x="5655" y="119"/>
                    <a:pt x="5651" y="119"/>
                    <a:pt x="5647" y="119"/>
                  </a:cubicBezTo>
                  <a:cubicBezTo>
                    <a:pt x="5452" y="184"/>
                    <a:pt x="5269" y="248"/>
                    <a:pt x="5099" y="318"/>
                  </a:cubicBezTo>
                  <a:cubicBezTo>
                    <a:pt x="5086" y="318"/>
                    <a:pt x="5074" y="322"/>
                    <a:pt x="5062" y="330"/>
                  </a:cubicBezTo>
                  <a:cubicBezTo>
                    <a:pt x="4575" y="553"/>
                    <a:pt x="4148" y="882"/>
                    <a:pt x="3811" y="1296"/>
                  </a:cubicBezTo>
                  <a:cubicBezTo>
                    <a:pt x="3681" y="1447"/>
                    <a:pt x="3567" y="1609"/>
                    <a:pt x="3474" y="1780"/>
                  </a:cubicBezTo>
                  <a:cubicBezTo>
                    <a:pt x="3356" y="1975"/>
                    <a:pt x="3263" y="2178"/>
                    <a:pt x="3194" y="2389"/>
                  </a:cubicBezTo>
                  <a:cubicBezTo>
                    <a:pt x="2893" y="3246"/>
                    <a:pt x="2617" y="4107"/>
                    <a:pt x="2373" y="4956"/>
                  </a:cubicBezTo>
                  <a:cubicBezTo>
                    <a:pt x="2203" y="5529"/>
                    <a:pt x="2048" y="6094"/>
                    <a:pt x="1906" y="6650"/>
                  </a:cubicBezTo>
                  <a:cubicBezTo>
                    <a:pt x="1756" y="7231"/>
                    <a:pt x="1618" y="7804"/>
                    <a:pt x="1488" y="8364"/>
                  </a:cubicBezTo>
                  <a:cubicBezTo>
                    <a:pt x="1240" y="9449"/>
                    <a:pt x="1029" y="10497"/>
                    <a:pt x="858" y="11496"/>
                  </a:cubicBezTo>
                  <a:cubicBezTo>
                    <a:pt x="627" y="12796"/>
                    <a:pt x="452" y="14010"/>
                    <a:pt x="318" y="15103"/>
                  </a:cubicBezTo>
                  <a:cubicBezTo>
                    <a:pt x="216" y="15936"/>
                    <a:pt x="139" y="16703"/>
                    <a:pt x="86" y="17378"/>
                  </a:cubicBezTo>
                  <a:cubicBezTo>
                    <a:pt x="58" y="17678"/>
                    <a:pt x="33" y="17958"/>
                    <a:pt x="17" y="18222"/>
                  </a:cubicBezTo>
                  <a:cubicBezTo>
                    <a:pt x="1" y="18466"/>
                    <a:pt x="9" y="18714"/>
                    <a:pt x="46" y="18958"/>
                  </a:cubicBezTo>
                  <a:cubicBezTo>
                    <a:pt x="224" y="20298"/>
                    <a:pt x="1155" y="21415"/>
                    <a:pt x="2434" y="21838"/>
                  </a:cubicBezTo>
                  <a:cubicBezTo>
                    <a:pt x="5651" y="22898"/>
                    <a:pt x="9526" y="23308"/>
                    <a:pt x="12081" y="23462"/>
                  </a:cubicBezTo>
                  <a:cubicBezTo>
                    <a:pt x="12103" y="23464"/>
                    <a:pt x="12126" y="23465"/>
                    <a:pt x="12148" y="23465"/>
                  </a:cubicBezTo>
                  <a:cubicBezTo>
                    <a:pt x="12169" y="23465"/>
                    <a:pt x="12191" y="23464"/>
                    <a:pt x="12211" y="23462"/>
                  </a:cubicBezTo>
                  <a:cubicBezTo>
                    <a:pt x="12253" y="23464"/>
                    <a:pt x="12294" y="23465"/>
                    <a:pt x="12336" y="23465"/>
                  </a:cubicBezTo>
                  <a:cubicBezTo>
                    <a:pt x="12596" y="23465"/>
                    <a:pt x="12857" y="23432"/>
                    <a:pt x="13109" y="23373"/>
                  </a:cubicBezTo>
                  <a:cubicBezTo>
                    <a:pt x="13653" y="23251"/>
                    <a:pt x="14161" y="23003"/>
                    <a:pt x="14591" y="22646"/>
                  </a:cubicBezTo>
                  <a:cubicBezTo>
                    <a:pt x="14648" y="22597"/>
                    <a:pt x="14709" y="22548"/>
                    <a:pt x="14762" y="22492"/>
                  </a:cubicBezTo>
                  <a:cubicBezTo>
                    <a:pt x="15221" y="22061"/>
                    <a:pt x="15554" y="21517"/>
                    <a:pt x="15733" y="20911"/>
                  </a:cubicBezTo>
                  <a:cubicBezTo>
                    <a:pt x="16224" y="19205"/>
                    <a:pt x="16659" y="17382"/>
                    <a:pt x="17037" y="15570"/>
                  </a:cubicBezTo>
                  <a:cubicBezTo>
                    <a:pt x="17215" y="14725"/>
                    <a:pt x="17374" y="13888"/>
                    <a:pt x="17524" y="13064"/>
                  </a:cubicBezTo>
                  <a:cubicBezTo>
                    <a:pt x="17630" y="12503"/>
                    <a:pt x="17723" y="11943"/>
                    <a:pt x="17817" y="11407"/>
                  </a:cubicBezTo>
                  <a:cubicBezTo>
                    <a:pt x="18174" y="9302"/>
                    <a:pt x="18442" y="7393"/>
                    <a:pt x="18625" y="5964"/>
                  </a:cubicBezTo>
                  <a:cubicBezTo>
                    <a:pt x="18726" y="5163"/>
                    <a:pt x="18556" y="4355"/>
                    <a:pt x="18137" y="3669"/>
                  </a:cubicBezTo>
                  <a:cubicBezTo>
                    <a:pt x="17727" y="2994"/>
                    <a:pt x="17110" y="2474"/>
                    <a:pt x="16379" y="2186"/>
                  </a:cubicBezTo>
                  <a:cubicBezTo>
                    <a:pt x="12329" y="598"/>
                    <a:pt x="8933" y="119"/>
                    <a:pt x="6740" y="5"/>
                  </a:cubicBezTo>
                  <a:cubicBezTo>
                    <a:pt x="6686" y="2"/>
                    <a:pt x="6631" y="1"/>
                    <a:pt x="6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6285264" y="1228518"/>
              <a:ext cx="425598" cy="185432"/>
            </a:xfrm>
            <a:custGeom>
              <a:avLst/>
              <a:gdLst/>
              <a:ahLst/>
              <a:cxnLst/>
              <a:rect l="l" t="t" r="r" b="b"/>
              <a:pathLst>
                <a:path w="21111" h="9198" extrusionOk="0">
                  <a:moveTo>
                    <a:pt x="0" y="1"/>
                  </a:moveTo>
                  <a:cubicBezTo>
                    <a:pt x="208" y="3445"/>
                    <a:pt x="3031" y="7670"/>
                    <a:pt x="9509" y="8856"/>
                  </a:cubicBezTo>
                  <a:cubicBezTo>
                    <a:pt x="10760" y="9082"/>
                    <a:pt x="12030" y="9197"/>
                    <a:pt x="13301" y="9197"/>
                  </a:cubicBezTo>
                  <a:cubicBezTo>
                    <a:pt x="13693" y="9197"/>
                    <a:pt x="14085" y="9186"/>
                    <a:pt x="14477" y="9164"/>
                  </a:cubicBezTo>
                  <a:cubicBezTo>
                    <a:pt x="18417" y="8957"/>
                    <a:pt x="21110" y="7751"/>
                    <a:pt x="21110" y="7751"/>
                  </a:cubicBezTo>
                  <a:lnTo>
                    <a:pt x="21110" y="7751"/>
                  </a:lnTo>
                  <a:cubicBezTo>
                    <a:pt x="21110" y="7751"/>
                    <a:pt x="20538" y="7941"/>
                    <a:pt x="19530" y="7941"/>
                  </a:cubicBezTo>
                  <a:cubicBezTo>
                    <a:pt x="18405" y="7941"/>
                    <a:pt x="16736" y="7704"/>
                    <a:pt x="14713" y="6699"/>
                  </a:cubicBezTo>
                  <a:cubicBezTo>
                    <a:pt x="12787" y="5748"/>
                    <a:pt x="12036" y="4351"/>
                    <a:pt x="11772" y="3197"/>
                  </a:cubicBezTo>
                  <a:cubicBezTo>
                    <a:pt x="11500" y="2052"/>
                    <a:pt x="11707" y="1146"/>
                    <a:pt x="11707" y="1146"/>
                  </a:cubicBezTo>
                  <a:lnTo>
                    <a:pt x="11707" y="1146"/>
                  </a:lnTo>
                  <a:cubicBezTo>
                    <a:pt x="10790" y="1439"/>
                    <a:pt x="9729" y="1554"/>
                    <a:pt x="8629" y="1554"/>
                  </a:cubicBezTo>
                  <a:cubicBezTo>
                    <a:pt x="4586" y="1554"/>
                    <a:pt x="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6308106" y="780989"/>
              <a:ext cx="98038" cy="43183"/>
            </a:xfrm>
            <a:custGeom>
              <a:avLst/>
              <a:gdLst/>
              <a:ahLst/>
              <a:cxnLst/>
              <a:rect l="l" t="t" r="r" b="b"/>
              <a:pathLst>
                <a:path w="4863" h="2142" extrusionOk="0">
                  <a:moveTo>
                    <a:pt x="3579" y="0"/>
                  </a:moveTo>
                  <a:cubicBezTo>
                    <a:pt x="3575" y="4"/>
                    <a:pt x="3567" y="4"/>
                    <a:pt x="3563" y="9"/>
                  </a:cubicBezTo>
                  <a:cubicBezTo>
                    <a:pt x="3368" y="69"/>
                    <a:pt x="3185" y="138"/>
                    <a:pt x="3015" y="203"/>
                  </a:cubicBezTo>
                  <a:cubicBezTo>
                    <a:pt x="3002" y="208"/>
                    <a:pt x="2990" y="212"/>
                    <a:pt x="2978" y="220"/>
                  </a:cubicBezTo>
                  <a:cubicBezTo>
                    <a:pt x="521" y="1146"/>
                    <a:pt x="54" y="2015"/>
                    <a:pt x="9" y="2129"/>
                  </a:cubicBezTo>
                  <a:cubicBezTo>
                    <a:pt x="1" y="2133"/>
                    <a:pt x="1" y="2133"/>
                    <a:pt x="1" y="2141"/>
                  </a:cubicBezTo>
                  <a:lnTo>
                    <a:pt x="1386" y="1678"/>
                  </a:lnTo>
                  <a:lnTo>
                    <a:pt x="3019" y="1130"/>
                  </a:lnTo>
                  <a:lnTo>
                    <a:pt x="3100" y="1101"/>
                  </a:lnTo>
                  <a:lnTo>
                    <a:pt x="4863" y="508"/>
                  </a:lnTo>
                  <a:lnTo>
                    <a:pt x="3941" y="143"/>
                  </a:lnTo>
                  <a:lnTo>
                    <a:pt x="35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6496869" y="1232207"/>
              <a:ext cx="66931" cy="40723"/>
            </a:xfrm>
            <a:custGeom>
              <a:avLst/>
              <a:gdLst/>
              <a:ahLst/>
              <a:cxnLst/>
              <a:rect l="l" t="t" r="r" b="b"/>
              <a:pathLst>
                <a:path w="3320" h="2020" extrusionOk="0">
                  <a:moveTo>
                    <a:pt x="3319" y="1"/>
                  </a:moveTo>
                  <a:lnTo>
                    <a:pt x="1390" y="122"/>
                  </a:lnTo>
                  <a:lnTo>
                    <a:pt x="0" y="2019"/>
                  </a:lnTo>
                  <a:cubicBezTo>
                    <a:pt x="0" y="2019"/>
                    <a:pt x="1288" y="1889"/>
                    <a:pt x="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6225649" y="803166"/>
              <a:ext cx="377516" cy="473316"/>
            </a:xfrm>
            <a:custGeom>
              <a:avLst/>
              <a:gdLst/>
              <a:ahLst/>
              <a:cxnLst/>
              <a:rect l="l" t="t" r="r" b="b"/>
              <a:pathLst>
                <a:path w="18726" h="23478" extrusionOk="0">
                  <a:moveTo>
                    <a:pt x="6607" y="1"/>
                  </a:moveTo>
                  <a:cubicBezTo>
                    <a:pt x="6341" y="1"/>
                    <a:pt x="6076" y="31"/>
                    <a:pt x="5817" y="91"/>
                  </a:cubicBezTo>
                  <a:cubicBezTo>
                    <a:pt x="5167" y="233"/>
                    <a:pt x="4570" y="562"/>
                    <a:pt x="4099" y="1029"/>
                  </a:cubicBezTo>
                  <a:cubicBezTo>
                    <a:pt x="4091" y="1033"/>
                    <a:pt x="4091" y="1033"/>
                    <a:pt x="4091" y="1041"/>
                  </a:cubicBezTo>
                  <a:cubicBezTo>
                    <a:pt x="3709" y="1419"/>
                    <a:pt x="3416" y="1882"/>
                    <a:pt x="3238" y="2394"/>
                  </a:cubicBezTo>
                  <a:cubicBezTo>
                    <a:pt x="3018" y="3019"/>
                    <a:pt x="2811" y="3649"/>
                    <a:pt x="2624" y="4274"/>
                  </a:cubicBezTo>
                  <a:cubicBezTo>
                    <a:pt x="2446" y="4851"/>
                    <a:pt x="2283" y="5416"/>
                    <a:pt x="2125" y="5980"/>
                  </a:cubicBezTo>
                  <a:cubicBezTo>
                    <a:pt x="2080" y="6135"/>
                    <a:pt x="2044" y="6281"/>
                    <a:pt x="2007" y="6435"/>
                  </a:cubicBezTo>
                  <a:cubicBezTo>
                    <a:pt x="1601" y="7967"/>
                    <a:pt x="1280" y="9441"/>
                    <a:pt x="1020" y="10838"/>
                  </a:cubicBezTo>
                  <a:cubicBezTo>
                    <a:pt x="776" y="12134"/>
                    <a:pt x="589" y="13349"/>
                    <a:pt x="447" y="14458"/>
                  </a:cubicBezTo>
                  <a:cubicBezTo>
                    <a:pt x="338" y="15278"/>
                    <a:pt x="252" y="16042"/>
                    <a:pt x="191" y="16736"/>
                  </a:cubicBezTo>
                  <a:cubicBezTo>
                    <a:pt x="130" y="17281"/>
                    <a:pt x="94" y="17780"/>
                    <a:pt x="61" y="18227"/>
                  </a:cubicBezTo>
                  <a:cubicBezTo>
                    <a:pt x="61" y="18268"/>
                    <a:pt x="61" y="18308"/>
                    <a:pt x="61" y="18345"/>
                  </a:cubicBezTo>
                  <a:cubicBezTo>
                    <a:pt x="0" y="19921"/>
                    <a:pt x="987" y="21347"/>
                    <a:pt x="2482" y="21842"/>
                  </a:cubicBezTo>
                  <a:cubicBezTo>
                    <a:pt x="2677" y="21907"/>
                    <a:pt x="2876" y="21972"/>
                    <a:pt x="3079" y="22025"/>
                  </a:cubicBezTo>
                  <a:cubicBezTo>
                    <a:pt x="6170" y="22947"/>
                    <a:pt x="9733" y="23321"/>
                    <a:pt x="12133" y="23471"/>
                  </a:cubicBezTo>
                  <a:cubicBezTo>
                    <a:pt x="12204" y="23475"/>
                    <a:pt x="12274" y="23477"/>
                    <a:pt x="12344" y="23477"/>
                  </a:cubicBezTo>
                  <a:cubicBezTo>
                    <a:pt x="13165" y="23477"/>
                    <a:pt x="13963" y="23195"/>
                    <a:pt x="14603" y="22675"/>
                  </a:cubicBezTo>
                  <a:cubicBezTo>
                    <a:pt x="14790" y="22524"/>
                    <a:pt x="14964" y="22350"/>
                    <a:pt x="15115" y="22163"/>
                  </a:cubicBezTo>
                  <a:cubicBezTo>
                    <a:pt x="15318" y="21919"/>
                    <a:pt x="15484" y="21647"/>
                    <a:pt x="15610" y="21355"/>
                  </a:cubicBezTo>
                  <a:cubicBezTo>
                    <a:pt x="15679" y="21212"/>
                    <a:pt x="15736" y="21062"/>
                    <a:pt x="15777" y="20912"/>
                  </a:cubicBezTo>
                  <a:cubicBezTo>
                    <a:pt x="16500" y="18422"/>
                    <a:pt x="17097" y="15672"/>
                    <a:pt x="17568" y="13089"/>
                  </a:cubicBezTo>
                  <a:lnTo>
                    <a:pt x="17848" y="11496"/>
                  </a:lnTo>
                  <a:cubicBezTo>
                    <a:pt x="17893" y="11232"/>
                    <a:pt x="17934" y="10972"/>
                    <a:pt x="17978" y="10716"/>
                  </a:cubicBezTo>
                  <a:cubicBezTo>
                    <a:pt x="18068" y="10168"/>
                    <a:pt x="18153" y="9628"/>
                    <a:pt x="18230" y="9116"/>
                  </a:cubicBezTo>
                  <a:lnTo>
                    <a:pt x="18230" y="9108"/>
                  </a:lnTo>
                  <a:cubicBezTo>
                    <a:pt x="18413" y="7922"/>
                    <a:pt x="18559" y="6850"/>
                    <a:pt x="18673" y="5960"/>
                  </a:cubicBezTo>
                  <a:cubicBezTo>
                    <a:pt x="18685" y="5838"/>
                    <a:pt x="18697" y="5716"/>
                    <a:pt x="18697" y="5594"/>
                  </a:cubicBezTo>
                  <a:cubicBezTo>
                    <a:pt x="18726" y="4640"/>
                    <a:pt x="18360" y="3714"/>
                    <a:pt x="17694" y="3031"/>
                  </a:cubicBezTo>
                  <a:cubicBezTo>
                    <a:pt x="17337" y="2662"/>
                    <a:pt x="16906" y="2373"/>
                    <a:pt x="16423" y="2191"/>
                  </a:cubicBezTo>
                  <a:cubicBezTo>
                    <a:pt x="16175" y="2093"/>
                    <a:pt x="15931" y="1996"/>
                    <a:pt x="15688" y="1910"/>
                  </a:cubicBezTo>
                  <a:cubicBezTo>
                    <a:pt x="14839" y="1597"/>
                    <a:pt x="14026" y="1338"/>
                    <a:pt x="13250" y="1118"/>
                  </a:cubicBezTo>
                  <a:cubicBezTo>
                    <a:pt x="10801" y="420"/>
                    <a:pt x="8717" y="135"/>
                    <a:pt x="7162" y="30"/>
                  </a:cubicBezTo>
                  <a:lnTo>
                    <a:pt x="7109" y="30"/>
                  </a:lnTo>
                  <a:cubicBezTo>
                    <a:pt x="6999" y="17"/>
                    <a:pt x="6889" y="9"/>
                    <a:pt x="6784" y="5"/>
                  </a:cubicBezTo>
                  <a:cubicBezTo>
                    <a:pt x="6725" y="2"/>
                    <a:pt x="6666" y="1"/>
                    <a:pt x="6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6268470" y="825706"/>
              <a:ext cx="273450" cy="98038"/>
            </a:xfrm>
            <a:custGeom>
              <a:avLst/>
              <a:gdLst/>
              <a:ahLst/>
              <a:cxnLst/>
              <a:rect l="l" t="t" r="r" b="b"/>
              <a:pathLst>
                <a:path w="13564" h="4863" extrusionOk="0">
                  <a:moveTo>
                    <a:pt x="11126" y="0"/>
                  </a:moveTo>
                  <a:lnTo>
                    <a:pt x="5310" y="1727"/>
                  </a:lnTo>
                  <a:lnTo>
                    <a:pt x="4879" y="1856"/>
                  </a:lnTo>
                  <a:lnTo>
                    <a:pt x="4855" y="1861"/>
                  </a:lnTo>
                  <a:lnTo>
                    <a:pt x="4103" y="2088"/>
                  </a:lnTo>
                  <a:lnTo>
                    <a:pt x="2974" y="2425"/>
                  </a:lnTo>
                  <a:lnTo>
                    <a:pt x="2255" y="2632"/>
                  </a:lnTo>
                  <a:lnTo>
                    <a:pt x="500" y="3156"/>
                  </a:lnTo>
                  <a:cubicBezTo>
                    <a:pt x="322" y="3733"/>
                    <a:pt x="159" y="4302"/>
                    <a:pt x="1" y="4862"/>
                  </a:cubicBezTo>
                  <a:lnTo>
                    <a:pt x="1784" y="4326"/>
                  </a:lnTo>
                  <a:lnTo>
                    <a:pt x="4526" y="3506"/>
                  </a:lnTo>
                  <a:lnTo>
                    <a:pt x="4964" y="3376"/>
                  </a:lnTo>
                  <a:lnTo>
                    <a:pt x="7154" y="2722"/>
                  </a:lnTo>
                  <a:lnTo>
                    <a:pt x="7592" y="2588"/>
                  </a:lnTo>
                  <a:lnTo>
                    <a:pt x="8673" y="2263"/>
                  </a:lnTo>
                  <a:lnTo>
                    <a:pt x="13564" y="796"/>
                  </a:lnTo>
                  <a:cubicBezTo>
                    <a:pt x="12715" y="484"/>
                    <a:pt x="11902" y="220"/>
                    <a:pt x="1112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6226879" y="1034934"/>
              <a:ext cx="358606" cy="138076"/>
            </a:xfrm>
            <a:custGeom>
              <a:avLst/>
              <a:gdLst/>
              <a:ahLst/>
              <a:cxnLst/>
              <a:rect l="l" t="t" r="r" b="b"/>
              <a:pathLst>
                <a:path w="17788" h="6849" extrusionOk="0">
                  <a:moveTo>
                    <a:pt x="17787" y="0"/>
                  </a:moveTo>
                  <a:lnTo>
                    <a:pt x="130" y="5240"/>
                  </a:lnTo>
                  <a:lnTo>
                    <a:pt x="0" y="6849"/>
                  </a:lnTo>
                  <a:lnTo>
                    <a:pt x="0" y="6849"/>
                  </a:lnTo>
                  <a:lnTo>
                    <a:pt x="17503" y="1593"/>
                  </a:lnTo>
                  <a:lnTo>
                    <a:pt x="17787"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6234661" y="915945"/>
              <a:ext cx="367940" cy="178698"/>
            </a:xfrm>
            <a:custGeom>
              <a:avLst/>
              <a:gdLst/>
              <a:ahLst/>
              <a:cxnLst/>
              <a:rect l="l" t="t" r="r" b="b"/>
              <a:pathLst>
                <a:path w="18251" h="8864" extrusionOk="0">
                  <a:moveTo>
                    <a:pt x="18250" y="0"/>
                  </a:moveTo>
                  <a:lnTo>
                    <a:pt x="573" y="5244"/>
                  </a:lnTo>
                  <a:cubicBezTo>
                    <a:pt x="329" y="6540"/>
                    <a:pt x="142" y="7759"/>
                    <a:pt x="0" y="8864"/>
                  </a:cubicBezTo>
                  <a:lnTo>
                    <a:pt x="17783" y="3522"/>
                  </a:lnTo>
                  <a:lnTo>
                    <a:pt x="17783" y="3518"/>
                  </a:lnTo>
                  <a:cubicBezTo>
                    <a:pt x="17966" y="2328"/>
                    <a:pt x="18112" y="1256"/>
                    <a:pt x="18226" y="370"/>
                  </a:cubicBezTo>
                  <a:cubicBezTo>
                    <a:pt x="18238" y="248"/>
                    <a:pt x="18246" y="126"/>
                    <a:pt x="18250"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6306150" y="934493"/>
              <a:ext cx="103360" cy="104187"/>
            </a:xfrm>
            <a:custGeom>
              <a:avLst/>
              <a:gdLst/>
              <a:ahLst/>
              <a:cxnLst/>
              <a:rect l="l" t="t" r="r" b="b"/>
              <a:pathLst>
                <a:path w="5127" h="5168" extrusionOk="0">
                  <a:moveTo>
                    <a:pt x="1516" y="0"/>
                  </a:moveTo>
                  <a:cubicBezTo>
                    <a:pt x="1121" y="0"/>
                    <a:pt x="788" y="184"/>
                    <a:pt x="675" y="470"/>
                  </a:cubicBezTo>
                  <a:cubicBezTo>
                    <a:pt x="142" y="1814"/>
                    <a:pt x="25" y="3134"/>
                    <a:pt x="8" y="3853"/>
                  </a:cubicBezTo>
                  <a:cubicBezTo>
                    <a:pt x="0" y="4198"/>
                    <a:pt x="301" y="4540"/>
                    <a:pt x="744" y="4670"/>
                  </a:cubicBezTo>
                  <a:cubicBezTo>
                    <a:pt x="1666" y="4946"/>
                    <a:pt x="2770" y="5092"/>
                    <a:pt x="3494" y="5161"/>
                  </a:cubicBezTo>
                  <a:cubicBezTo>
                    <a:pt x="3537" y="5165"/>
                    <a:pt x="3580" y="5167"/>
                    <a:pt x="3622" y="5167"/>
                  </a:cubicBezTo>
                  <a:cubicBezTo>
                    <a:pt x="4038" y="5167"/>
                    <a:pt x="4389" y="4971"/>
                    <a:pt x="4489" y="4661"/>
                  </a:cubicBezTo>
                  <a:cubicBezTo>
                    <a:pt x="4834" y="3569"/>
                    <a:pt x="5013" y="2216"/>
                    <a:pt x="5090" y="1465"/>
                  </a:cubicBezTo>
                  <a:cubicBezTo>
                    <a:pt x="5126" y="1120"/>
                    <a:pt x="4838" y="770"/>
                    <a:pt x="4399" y="616"/>
                  </a:cubicBezTo>
                  <a:cubicBezTo>
                    <a:pt x="3510" y="303"/>
                    <a:pt x="2584" y="96"/>
                    <a:pt x="1645" y="7"/>
                  </a:cubicBezTo>
                  <a:cubicBezTo>
                    <a:pt x="1602" y="2"/>
                    <a:pt x="1558"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6433968" y="958747"/>
              <a:ext cx="103380" cy="104247"/>
            </a:xfrm>
            <a:custGeom>
              <a:avLst/>
              <a:gdLst/>
              <a:ahLst/>
              <a:cxnLst/>
              <a:rect l="l" t="t" r="r" b="b"/>
              <a:pathLst>
                <a:path w="5128" h="5171" extrusionOk="0">
                  <a:moveTo>
                    <a:pt x="1527" y="0"/>
                  </a:moveTo>
                  <a:cubicBezTo>
                    <a:pt x="1130" y="0"/>
                    <a:pt x="790" y="185"/>
                    <a:pt x="675" y="473"/>
                  </a:cubicBezTo>
                  <a:cubicBezTo>
                    <a:pt x="143" y="1813"/>
                    <a:pt x="29" y="3138"/>
                    <a:pt x="9" y="3852"/>
                  </a:cubicBezTo>
                  <a:cubicBezTo>
                    <a:pt x="1" y="4202"/>
                    <a:pt x="306" y="4539"/>
                    <a:pt x="744" y="4673"/>
                  </a:cubicBezTo>
                  <a:cubicBezTo>
                    <a:pt x="1670" y="4949"/>
                    <a:pt x="2771" y="5091"/>
                    <a:pt x="3498" y="5164"/>
                  </a:cubicBezTo>
                  <a:cubicBezTo>
                    <a:pt x="3541" y="5169"/>
                    <a:pt x="3583" y="5171"/>
                    <a:pt x="3625" y="5171"/>
                  </a:cubicBezTo>
                  <a:cubicBezTo>
                    <a:pt x="4041" y="5171"/>
                    <a:pt x="4390" y="4971"/>
                    <a:pt x="4489" y="4665"/>
                  </a:cubicBezTo>
                  <a:cubicBezTo>
                    <a:pt x="4839" y="3572"/>
                    <a:pt x="5013" y="2220"/>
                    <a:pt x="5090" y="1468"/>
                  </a:cubicBezTo>
                  <a:cubicBezTo>
                    <a:pt x="5127" y="1119"/>
                    <a:pt x="4843" y="774"/>
                    <a:pt x="4400" y="619"/>
                  </a:cubicBezTo>
                  <a:cubicBezTo>
                    <a:pt x="3510" y="306"/>
                    <a:pt x="2584" y="99"/>
                    <a:pt x="1646" y="6"/>
                  </a:cubicBezTo>
                  <a:cubicBezTo>
                    <a:pt x="1606" y="2"/>
                    <a:pt x="1566" y="0"/>
                    <a:pt x="1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6284276" y="1065518"/>
              <a:ext cx="103360" cy="104207"/>
            </a:xfrm>
            <a:custGeom>
              <a:avLst/>
              <a:gdLst/>
              <a:ahLst/>
              <a:cxnLst/>
              <a:rect l="l" t="t" r="r" b="b"/>
              <a:pathLst>
                <a:path w="5127" h="5169" extrusionOk="0">
                  <a:moveTo>
                    <a:pt x="1516" y="0"/>
                  </a:moveTo>
                  <a:cubicBezTo>
                    <a:pt x="1121" y="0"/>
                    <a:pt x="789" y="184"/>
                    <a:pt x="675" y="470"/>
                  </a:cubicBezTo>
                  <a:cubicBezTo>
                    <a:pt x="143" y="1814"/>
                    <a:pt x="29" y="3134"/>
                    <a:pt x="9" y="3853"/>
                  </a:cubicBezTo>
                  <a:cubicBezTo>
                    <a:pt x="1" y="4203"/>
                    <a:pt x="301" y="4540"/>
                    <a:pt x="748" y="4670"/>
                  </a:cubicBezTo>
                  <a:cubicBezTo>
                    <a:pt x="1670" y="4946"/>
                    <a:pt x="2771" y="5092"/>
                    <a:pt x="3498" y="5161"/>
                  </a:cubicBezTo>
                  <a:cubicBezTo>
                    <a:pt x="3544" y="5166"/>
                    <a:pt x="3589" y="5168"/>
                    <a:pt x="3634" y="5168"/>
                  </a:cubicBezTo>
                  <a:cubicBezTo>
                    <a:pt x="4047" y="5168"/>
                    <a:pt x="4394" y="4969"/>
                    <a:pt x="4489" y="4662"/>
                  </a:cubicBezTo>
                  <a:cubicBezTo>
                    <a:pt x="4838" y="3569"/>
                    <a:pt x="5017" y="2216"/>
                    <a:pt x="5090" y="1469"/>
                  </a:cubicBezTo>
                  <a:cubicBezTo>
                    <a:pt x="5127" y="1120"/>
                    <a:pt x="4843" y="770"/>
                    <a:pt x="4404" y="616"/>
                  </a:cubicBezTo>
                  <a:cubicBezTo>
                    <a:pt x="3510" y="303"/>
                    <a:pt x="2584" y="100"/>
                    <a:pt x="1646" y="7"/>
                  </a:cubicBezTo>
                  <a:cubicBezTo>
                    <a:pt x="1602" y="2"/>
                    <a:pt x="1559"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6412114" y="1089832"/>
              <a:ext cx="103360" cy="104187"/>
            </a:xfrm>
            <a:custGeom>
              <a:avLst/>
              <a:gdLst/>
              <a:ahLst/>
              <a:cxnLst/>
              <a:rect l="l" t="t" r="r" b="b"/>
              <a:pathLst>
                <a:path w="5127" h="5168" extrusionOk="0">
                  <a:moveTo>
                    <a:pt x="1517" y="1"/>
                  </a:moveTo>
                  <a:cubicBezTo>
                    <a:pt x="1125" y="1"/>
                    <a:pt x="792" y="184"/>
                    <a:pt x="679" y="470"/>
                  </a:cubicBezTo>
                  <a:cubicBezTo>
                    <a:pt x="143" y="1815"/>
                    <a:pt x="29" y="3135"/>
                    <a:pt x="8" y="3854"/>
                  </a:cubicBezTo>
                  <a:cubicBezTo>
                    <a:pt x="0" y="4199"/>
                    <a:pt x="305" y="4540"/>
                    <a:pt x="748" y="4670"/>
                  </a:cubicBezTo>
                  <a:cubicBezTo>
                    <a:pt x="1670" y="4946"/>
                    <a:pt x="2771" y="5092"/>
                    <a:pt x="3498" y="5162"/>
                  </a:cubicBezTo>
                  <a:cubicBezTo>
                    <a:pt x="3541" y="5166"/>
                    <a:pt x="3584" y="5168"/>
                    <a:pt x="3626" y="5168"/>
                  </a:cubicBezTo>
                  <a:cubicBezTo>
                    <a:pt x="4043" y="5168"/>
                    <a:pt x="4393" y="4972"/>
                    <a:pt x="4489" y="4662"/>
                  </a:cubicBezTo>
                  <a:cubicBezTo>
                    <a:pt x="4838" y="3569"/>
                    <a:pt x="5017" y="2217"/>
                    <a:pt x="5090" y="1465"/>
                  </a:cubicBezTo>
                  <a:cubicBezTo>
                    <a:pt x="5127" y="1120"/>
                    <a:pt x="4842" y="771"/>
                    <a:pt x="4403" y="616"/>
                  </a:cubicBezTo>
                  <a:cubicBezTo>
                    <a:pt x="3510" y="304"/>
                    <a:pt x="2584" y="100"/>
                    <a:pt x="1645" y="7"/>
                  </a:cubicBezTo>
                  <a:cubicBezTo>
                    <a:pt x="1602" y="3"/>
                    <a:pt x="1559" y="1"/>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6578439" y="1034511"/>
              <a:ext cx="35965" cy="59069"/>
            </a:xfrm>
            <a:custGeom>
              <a:avLst/>
              <a:gdLst/>
              <a:ahLst/>
              <a:cxnLst/>
              <a:rect l="l" t="t" r="r" b="b"/>
              <a:pathLst>
                <a:path w="1784" h="2930" extrusionOk="0">
                  <a:moveTo>
                    <a:pt x="1119" y="1"/>
                  </a:moveTo>
                  <a:cubicBezTo>
                    <a:pt x="738" y="1"/>
                    <a:pt x="326" y="561"/>
                    <a:pt x="171" y="1313"/>
                  </a:cubicBezTo>
                  <a:cubicBezTo>
                    <a:pt x="0" y="2117"/>
                    <a:pt x="187" y="2836"/>
                    <a:pt x="585" y="2922"/>
                  </a:cubicBezTo>
                  <a:cubicBezTo>
                    <a:pt x="610" y="2927"/>
                    <a:pt x="635" y="2929"/>
                    <a:pt x="661" y="2929"/>
                  </a:cubicBezTo>
                  <a:cubicBezTo>
                    <a:pt x="1040" y="2929"/>
                    <a:pt x="1457" y="2372"/>
                    <a:pt x="1613" y="1618"/>
                  </a:cubicBezTo>
                  <a:cubicBezTo>
                    <a:pt x="1783" y="813"/>
                    <a:pt x="1596" y="90"/>
                    <a:pt x="1198" y="9"/>
                  </a:cubicBezTo>
                  <a:cubicBezTo>
                    <a:pt x="1172" y="4"/>
                    <a:pt x="1146"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6673657" y="1296137"/>
              <a:ext cx="27216" cy="22922"/>
            </a:xfrm>
            <a:custGeom>
              <a:avLst/>
              <a:gdLst/>
              <a:ahLst/>
              <a:cxnLst/>
              <a:rect l="l" t="t" r="r" b="b"/>
              <a:pathLst>
                <a:path w="1350" h="1137" extrusionOk="0">
                  <a:moveTo>
                    <a:pt x="723" y="1"/>
                  </a:moveTo>
                  <a:cubicBezTo>
                    <a:pt x="292" y="1"/>
                    <a:pt x="0" y="493"/>
                    <a:pt x="253" y="879"/>
                  </a:cubicBezTo>
                  <a:cubicBezTo>
                    <a:pt x="369" y="1055"/>
                    <a:pt x="549" y="1136"/>
                    <a:pt x="727" y="1136"/>
                  </a:cubicBezTo>
                  <a:cubicBezTo>
                    <a:pt x="978" y="1136"/>
                    <a:pt x="1225" y="974"/>
                    <a:pt x="1285" y="684"/>
                  </a:cubicBezTo>
                  <a:cubicBezTo>
                    <a:pt x="1350" y="380"/>
                    <a:pt x="1155" y="79"/>
                    <a:pt x="846" y="14"/>
                  </a:cubicBezTo>
                  <a:cubicBezTo>
                    <a:pt x="804" y="5"/>
                    <a:pt x="763"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6732526" y="1214849"/>
              <a:ext cx="27236" cy="22922"/>
            </a:xfrm>
            <a:custGeom>
              <a:avLst/>
              <a:gdLst/>
              <a:ahLst/>
              <a:cxnLst/>
              <a:rect l="l" t="t" r="r" b="b"/>
              <a:pathLst>
                <a:path w="1351" h="1137" extrusionOk="0">
                  <a:moveTo>
                    <a:pt x="726" y="0"/>
                  </a:moveTo>
                  <a:cubicBezTo>
                    <a:pt x="294" y="0"/>
                    <a:pt x="0" y="490"/>
                    <a:pt x="253" y="878"/>
                  </a:cubicBezTo>
                  <a:cubicBezTo>
                    <a:pt x="368" y="1055"/>
                    <a:pt x="547" y="1137"/>
                    <a:pt x="725" y="1137"/>
                  </a:cubicBezTo>
                  <a:cubicBezTo>
                    <a:pt x="976" y="1137"/>
                    <a:pt x="1223" y="974"/>
                    <a:pt x="1285" y="687"/>
                  </a:cubicBezTo>
                  <a:cubicBezTo>
                    <a:pt x="1350" y="378"/>
                    <a:pt x="1151" y="78"/>
                    <a:pt x="847" y="13"/>
                  </a:cubicBezTo>
                  <a:cubicBezTo>
                    <a:pt x="806" y="4"/>
                    <a:pt x="765"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6763795" y="1121404"/>
              <a:ext cx="27236" cy="22962"/>
            </a:xfrm>
            <a:custGeom>
              <a:avLst/>
              <a:gdLst/>
              <a:ahLst/>
              <a:cxnLst/>
              <a:rect l="l" t="t" r="r" b="b"/>
              <a:pathLst>
                <a:path w="1351" h="1139" extrusionOk="0">
                  <a:moveTo>
                    <a:pt x="727" y="1"/>
                  </a:moveTo>
                  <a:cubicBezTo>
                    <a:pt x="294" y="1"/>
                    <a:pt x="1" y="491"/>
                    <a:pt x="254" y="878"/>
                  </a:cubicBezTo>
                  <a:cubicBezTo>
                    <a:pt x="369" y="1056"/>
                    <a:pt x="549" y="1138"/>
                    <a:pt x="727" y="1138"/>
                  </a:cubicBezTo>
                  <a:cubicBezTo>
                    <a:pt x="977" y="1138"/>
                    <a:pt x="1224" y="976"/>
                    <a:pt x="1286" y="687"/>
                  </a:cubicBezTo>
                  <a:cubicBezTo>
                    <a:pt x="1351" y="379"/>
                    <a:pt x="1152" y="78"/>
                    <a:pt x="847" y="13"/>
                  </a:cubicBezTo>
                  <a:cubicBezTo>
                    <a:pt x="806" y="5"/>
                    <a:pt x="766"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6782484" y="1032535"/>
              <a:ext cx="27135" cy="22902"/>
            </a:xfrm>
            <a:custGeom>
              <a:avLst/>
              <a:gdLst/>
              <a:ahLst/>
              <a:cxnLst/>
              <a:rect l="l" t="t" r="r" b="b"/>
              <a:pathLst>
                <a:path w="1346" h="1136" extrusionOk="0">
                  <a:moveTo>
                    <a:pt x="722" y="0"/>
                  </a:moveTo>
                  <a:cubicBezTo>
                    <a:pt x="292" y="0"/>
                    <a:pt x="1" y="489"/>
                    <a:pt x="253" y="879"/>
                  </a:cubicBezTo>
                  <a:cubicBezTo>
                    <a:pt x="368" y="1054"/>
                    <a:pt x="547" y="1136"/>
                    <a:pt x="725" y="1136"/>
                  </a:cubicBezTo>
                  <a:cubicBezTo>
                    <a:pt x="975" y="1136"/>
                    <a:pt x="1223" y="974"/>
                    <a:pt x="1285" y="684"/>
                  </a:cubicBezTo>
                  <a:cubicBezTo>
                    <a:pt x="1346" y="375"/>
                    <a:pt x="1151" y="75"/>
                    <a:pt x="846" y="14"/>
                  </a:cubicBezTo>
                  <a:cubicBezTo>
                    <a:pt x="804" y="5"/>
                    <a:pt x="762"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6699382" y="921349"/>
              <a:ext cx="218917" cy="84813"/>
            </a:xfrm>
            <a:custGeom>
              <a:avLst/>
              <a:gdLst/>
              <a:ahLst/>
              <a:cxnLst/>
              <a:rect l="l" t="t" r="r" b="b"/>
              <a:pathLst>
                <a:path w="10859" h="4207" extrusionOk="0">
                  <a:moveTo>
                    <a:pt x="1185" y="0"/>
                  </a:moveTo>
                  <a:cubicBezTo>
                    <a:pt x="655" y="0"/>
                    <a:pt x="194" y="381"/>
                    <a:pt x="98" y="910"/>
                  </a:cubicBezTo>
                  <a:cubicBezTo>
                    <a:pt x="1" y="1410"/>
                    <a:pt x="25" y="1926"/>
                    <a:pt x="167" y="2413"/>
                  </a:cubicBezTo>
                  <a:cubicBezTo>
                    <a:pt x="289" y="2795"/>
                    <a:pt x="618" y="3079"/>
                    <a:pt x="1016" y="3148"/>
                  </a:cubicBezTo>
                  <a:cubicBezTo>
                    <a:pt x="3157" y="3526"/>
                    <a:pt x="7747" y="4022"/>
                    <a:pt x="9485" y="4201"/>
                  </a:cubicBezTo>
                  <a:cubicBezTo>
                    <a:pt x="9524" y="4205"/>
                    <a:pt x="9562" y="4207"/>
                    <a:pt x="9600" y="4207"/>
                  </a:cubicBezTo>
                  <a:cubicBezTo>
                    <a:pt x="10052" y="4207"/>
                    <a:pt x="10462" y="3924"/>
                    <a:pt x="10627" y="3494"/>
                  </a:cubicBezTo>
                  <a:cubicBezTo>
                    <a:pt x="10793" y="3035"/>
                    <a:pt x="10858" y="2543"/>
                    <a:pt x="10821" y="2052"/>
                  </a:cubicBezTo>
                  <a:cubicBezTo>
                    <a:pt x="10777" y="1556"/>
                    <a:pt x="10407" y="1154"/>
                    <a:pt x="9916" y="1073"/>
                  </a:cubicBezTo>
                  <a:cubicBezTo>
                    <a:pt x="6914" y="545"/>
                    <a:pt x="2994" y="159"/>
                    <a:pt x="1280" y="5"/>
                  </a:cubicBezTo>
                  <a:cubicBezTo>
                    <a:pt x="1248" y="2"/>
                    <a:pt x="1217"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6588922" y="1036729"/>
              <a:ext cx="35965" cy="59049"/>
            </a:xfrm>
            <a:custGeom>
              <a:avLst/>
              <a:gdLst/>
              <a:ahLst/>
              <a:cxnLst/>
              <a:rect l="l" t="t" r="r" b="b"/>
              <a:pathLst>
                <a:path w="1784" h="2929" extrusionOk="0">
                  <a:moveTo>
                    <a:pt x="1120" y="1"/>
                  </a:moveTo>
                  <a:cubicBezTo>
                    <a:pt x="741" y="1"/>
                    <a:pt x="326" y="561"/>
                    <a:pt x="171" y="1313"/>
                  </a:cubicBezTo>
                  <a:cubicBezTo>
                    <a:pt x="0" y="2117"/>
                    <a:pt x="187" y="2836"/>
                    <a:pt x="589" y="2921"/>
                  </a:cubicBezTo>
                  <a:cubicBezTo>
                    <a:pt x="614" y="2926"/>
                    <a:pt x="639" y="2929"/>
                    <a:pt x="664" y="2929"/>
                  </a:cubicBezTo>
                  <a:cubicBezTo>
                    <a:pt x="1043" y="2929"/>
                    <a:pt x="1456" y="2367"/>
                    <a:pt x="1613" y="1613"/>
                  </a:cubicBezTo>
                  <a:cubicBezTo>
                    <a:pt x="1783" y="813"/>
                    <a:pt x="1596" y="94"/>
                    <a:pt x="1198" y="9"/>
                  </a:cubicBezTo>
                  <a:cubicBezTo>
                    <a:pt x="1172" y="3"/>
                    <a:pt x="1146"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0"/>
          <p:cNvGrpSpPr/>
          <p:nvPr/>
        </p:nvGrpSpPr>
        <p:grpSpPr>
          <a:xfrm>
            <a:off x="4801924" y="600284"/>
            <a:ext cx="1016340" cy="890949"/>
            <a:chOff x="7245674" y="2087184"/>
            <a:chExt cx="1016340" cy="890949"/>
          </a:xfrm>
        </p:grpSpPr>
        <p:sp>
          <p:nvSpPr>
            <p:cNvPr id="1355" name="Google Shape;1355;p40"/>
            <p:cNvSpPr/>
            <p:nvPr/>
          </p:nvSpPr>
          <p:spPr>
            <a:xfrm>
              <a:off x="7597852" y="2543321"/>
              <a:ext cx="466946" cy="395499"/>
            </a:xfrm>
            <a:custGeom>
              <a:avLst/>
              <a:gdLst/>
              <a:ahLst/>
              <a:cxnLst/>
              <a:rect l="l" t="t" r="r" b="b"/>
              <a:pathLst>
                <a:path w="23162" h="19618" extrusionOk="0">
                  <a:moveTo>
                    <a:pt x="13823" y="1"/>
                  </a:moveTo>
                  <a:cubicBezTo>
                    <a:pt x="11183" y="1"/>
                    <a:pt x="8312" y="1035"/>
                    <a:pt x="5890" y="3082"/>
                  </a:cubicBezTo>
                  <a:cubicBezTo>
                    <a:pt x="1231" y="7026"/>
                    <a:pt x="0" y="13232"/>
                    <a:pt x="3144" y="16949"/>
                  </a:cubicBezTo>
                  <a:cubicBezTo>
                    <a:pt x="4653" y="18733"/>
                    <a:pt x="6897" y="19618"/>
                    <a:pt x="9339" y="19618"/>
                  </a:cubicBezTo>
                  <a:cubicBezTo>
                    <a:pt x="11978" y="19618"/>
                    <a:pt x="14849" y="18584"/>
                    <a:pt x="17271" y="16535"/>
                  </a:cubicBezTo>
                  <a:cubicBezTo>
                    <a:pt x="21930" y="12591"/>
                    <a:pt x="23161" y="6384"/>
                    <a:pt x="20017" y="2671"/>
                  </a:cubicBezTo>
                  <a:cubicBezTo>
                    <a:pt x="18509" y="886"/>
                    <a:pt x="16265" y="1"/>
                    <a:pt x="13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7618396" y="2556869"/>
              <a:ext cx="436484" cy="403603"/>
            </a:xfrm>
            <a:custGeom>
              <a:avLst/>
              <a:gdLst/>
              <a:ahLst/>
              <a:cxnLst/>
              <a:rect l="l" t="t" r="r" b="b"/>
              <a:pathLst>
                <a:path w="21651" h="20020" extrusionOk="0">
                  <a:moveTo>
                    <a:pt x="15598" y="1"/>
                  </a:moveTo>
                  <a:cubicBezTo>
                    <a:pt x="13783" y="1"/>
                    <a:pt x="9020" y="469"/>
                    <a:pt x="5038" y="4952"/>
                  </a:cubicBezTo>
                  <a:cubicBezTo>
                    <a:pt x="1" y="10615"/>
                    <a:pt x="2487" y="16671"/>
                    <a:pt x="2487" y="16671"/>
                  </a:cubicBezTo>
                  <a:cubicBezTo>
                    <a:pt x="2487" y="16671"/>
                    <a:pt x="4550" y="19141"/>
                    <a:pt x="7495" y="19990"/>
                  </a:cubicBezTo>
                  <a:cubicBezTo>
                    <a:pt x="7565" y="20010"/>
                    <a:pt x="7640" y="20020"/>
                    <a:pt x="7719" y="20020"/>
                  </a:cubicBezTo>
                  <a:cubicBezTo>
                    <a:pt x="10968" y="20020"/>
                    <a:pt x="21651" y="3441"/>
                    <a:pt x="21651" y="3441"/>
                  </a:cubicBezTo>
                  <a:cubicBezTo>
                    <a:pt x="21651" y="3441"/>
                    <a:pt x="18767" y="1232"/>
                    <a:pt x="16350" y="34"/>
                  </a:cubicBezTo>
                  <a:cubicBezTo>
                    <a:pt x="16350" y="34"/>
                    <a:pt x="16076" y="1"/>
                    <a:pt x="1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7443268" y="2087628"/>
              <a:ext cx="560226" cy="260528"/>
            </a:xfrm>
            <a:custGeom>
              <a:avLst/>
              <a:gdLst/>
              <a:ahLst/>
              <a:cxnLst/>
              <a:rect l="l" t="t" r="r" b="b"/>
              <a:pathLst>
                <a:path w="27789" h="12923" extrusionOk="0">
                  <a:moveTo>
                    <a:pt x="20590" y="1"/>
                  </a:moveTo>
                  <a:cubicBezTo>
                    <a:pt x="5972" y="1"/>
                    <a:pt x="1" y="12922"/>
                    <a:pt x="1" y="12922"/>
                  </a:cubicBezTo>
                  <a:lnTo>
                    <a:pt x="5554" y="12922"/>
                  </a:lnTo>
                  <a:cubicBezTo>
                    <a:pt x="10023" y="5126"/>
                    <a:pt x="15409" y="3125"/>
                    <a:pt x="19760" y="3125"/>
                  </a:cubicBezTo>
                  <a:cubicBezTo>
                    <a:pt x="24350" y="3125"/>
                    <a:pt x="27789" y="5351"/>
                    <a:pt x="27789" y="5351"/>
                  </a:cubicBezTo>
                  <a:cubicBezTo>
                    <a:pt x="27472" y="521"/>
                    <a:pt x="20741" y="1"/>
                    <a:pt x="20741" y="1"/>
                  </a:cubicBezTo>
                  <a:cubicBezTo>
                    <a:pt x="20691" y="1"/>
                    <a:pt x="20640" y="1"/>
                    <a:pt x="20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7245674" y="2277018"/>
              <a:ext cx="362215" cy="425880"/>
            </a:xfrm>
            <a:custGeom>
              <a:avLst/>
              <a:gdLst/>
              <a:ahLst/>
              <a:cxnLst/>
              <a:rect l="l" t="t" r="r" b="b"/>
              <a:pathLst>
                <a:path w="17967" h="21125" extrusionOk="0">
                  <a:moveTo>
                    <a:pt x="11843" y="1"/>
                  </a:moveTo>
                  <a:cubicBezTo>
                    <a:pt x="8648" y="1"/>
                    <a:pt x="4899" y="2956"/>
                    <a:pt x="2694" y="7529"/>
                  </a:cubicBezTo>
                  <a:cubicBezTo>
                    <a:pt x="1" y="13114"/>
                    <a:pt x="630" y="19000"/>
                    <a:pt x="4107" y="20678"/>
                  </a:cubicBezTo>
                  <a:cubicBezTo>
                    <a:pt x="4735" y="20980"/>
                    <a:pt x="5414" y="21124"/>
                    <a:pt x="6119" y="21124"/>
                  </a:cubicBezTo>
                  <a:cubicBezTo>
                    <a:pt x="9314" y="21124"/>
                    <a:pt x="13067" y="18168"/>
                    <a:pt x="15273" y="13594"/>
                  </a:cubicBezTo>
                  <a:cubicBezTo>
                    <a:pt x="17966" y="8008"/>
                    <a:pt x="17333" y="2123"/>
                    <a:pt x="13860" y="449"/>
                  </a:cubicBezTo>
                  <a:cubicBezTo>
                    <a:pt x="13230" y="145"/>
                    <a:pt x="12550" y="1"/>
                    <a:pt x="118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7282689" y="2294820"/>
              <a:ext cx="362134" cy="425880"/>
            </a:xfrm>
            <a:custGeom>
              <a:avLst/>
              <a:gdLst/>
              <a:ahLst/>
              <a:cxnLst/>
              <a:rect l="l" t="t" r="r" b="b"/>
              <a:pathLst>
                <a:path w="17963" h="21125" extrusionOk="0">
                  <a:moveTo>
                    <a:pt x="11846" y="1"/>
                  </a:moveTo>
                  <a:cubicBezTo>
                    <a:pt x="8651" y="1"/>
                    <a:pt x="4900" y="2957"/>
                    <a:pt x="2694" y="7532"/>
                  </a:cubicBezTo>
                  <a:cubicBezTo>
                    <a:pt x="1" y="13117"/>
                    <a:pt x="630" y="19003"/>
                    <a:pt x="4107" y="20676"/>
                  </a:cubicBezTo>
                  <a:cubicBezTo>
                    <a:pt x="4736" y="20980"/>
                    <a:pt x="5416" y="21125"/>
                    <a:pt x="6123" y="21125"/>
                  </a:cubicBezTo>
                  <a:cubicBezTo>
                    <a:pt x="9316" y="21125"/>
                    <a:pt x="13068" y="18169"/>
                    <a:pt x="15269" y="13596"/>
                  </a:cubicBezTo>
                  <a:cubicBezTo>
                    <a:pt x="17962" y="8011"/>
                    <a:pt x="17333" y="2125"/>
                    <a:pt x="13860" y="448"/>
                  </a:cubicBezTo>
                  <a:cubicBezTo>
                    <a:pt x="13231" y="145"/>
                    <a:pt x="12552" y="1"/>
                    <a:pt x="1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7660894" y="2582675"/>
              <a:ext cx="466946" cy="395459"/>
            </a:xfrm>
            <a:custGeom>
              <a:avLst/>
              <a:gdLst/>
              <a:ahLst/>
              <a:cxnLst/>
              <a:rect l="l" t="t" r="r" b="b"/>
              <a:pathLst>
                <a:path w="23162" h="19616" extrusionOk="0">
                  <a:moveTo>
                    <a:pt x="13822" y="1"/>
                  </a:moveTo>
                  <a:cubicBezTo>
                    <a:pt x="11182" y="1"/>
                    <a:pt x="8311" y="1035"/>
                    <a:pt x="5891" y="3084"/>
                  </a:cubicBezTo>
                  <a:cubicBezTo>
                    <a:pt x="1232" y="7024"/>
                    <a:pt x="1" y="13234"/>
                    <a:pt x="3141" y="16947"/>
                  </a:cubicBezTo>
                  <a:cubicBezTo>
                    <a:pt x="4651" y="18731"/>
                    <a:pt x="6896" y="19615"/>
                    <a:pt x="9339" y="19615"/>
                  </a:cubicBezTo>
                  <a:cubicBezTo>
                    <a:pt x="11979" y="19615"/>
                    <a:pt x="14850" y="18581"/>
                    <a:pt x="17272" y="16533"/>
                  </a:cubicBezTo>
                  <a:cubicBezTo>
                    <a:pt x="21931" y="12592"/>
                    <a:pt x="23162" y="6386"/>
                    <a:pt x="20018" y="2669"/>
                  </a:cubicBezTo>
                  <a:cubicBezTo>
                    <a:pt x="18509" y="885"/>
                    <a:pt x="16264" y="1"/>
                    <a:pt x="138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7334683" y="2327662"/>
              <a:ext cx="362215" cy="425840"/>
            </a:xfrm>
            <a:custGeom>
              <a:avLst/>
              <a:gdLst/>
              <a:ahLst/>
              <a:cxnLst/>
              <a:rect l="l" t="t" r="r" b="b"/>
              <a:pathLst>
                <a:path w="17967" h="21123" extrusionOk="0">
                  <a:moveTo>
                    <a:pt x="11847" y="0"/>
                  </a:moveTo>
                  <a:cubicBezTo>
                    <a:pt x="8652" y="0"/>
                    <a:pt x="4899" y="2953"/>
                    <a:pt x="2694" y="7527"/>
                  </a:cubicBezTo>
                  <a:cubicBezTo>
                    <a:pt x="1" y="13117"/>
                    <a:pt x="635" y="19002"/>
                    <a:pt x="4107" y="20676"/>
                  </a:cubicBezTo>
                  <a:cubicBezTo>
                    <a:pt x="4736" y="20979"/>
                    <a:pt x="5415" y="21123"/>
                    <a:pt x="6121" y="21123"/>
                  </a:cubicBezTo>
                  <a:cubicBezTo>
                    <a:pt x="9318" y="21123"/>
                    <a:pt x="13071" y="18167"/>
                    <a:pt x="15274" y="13592"/>
                  </a:cubicBezTo>
                  <a:cubicBezTo>
                    <a:pt x="17967" y="8007"/>
                    <a:pt x="17333" y="2121"/>
                    <a:pt x="13860" y="448"/>
                  </a:cubicBezTo>
                  <a:cubicBezTo>
                    <a:pt x="13231" y="145"/>
                    <a:pt x="12553" y="0"/>
                    <a:pt x="11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7428957" y="2438477"/>
              <a:ext cx="173658" cy="204184"/>
            </a:xfrm>
            <a:custGeom>
              <a:avLst/>
              <a:gdLst/>
              <a:ahLst/>
              <a:cxnLst/>
              <a:rect l="l" t="t" r="r" b="b"/>
              <a:pathLst>
                <a:path w="6683" h="7857" extrusionOk="0">
                  <a:moveTo>
                    <a:pt x="4407" y="0"/>
                  </a:moveTo>
                  <a:cubicBezTo>
                    <a:pt x="3219" y="0"/>
                    <a:pt x="1823" y="1099"/>
                    <a:pt x="1004" y="2803"/>
                  </a:cubicBezTo>
                  <a:cubicBezTo>
                    <a:pt x="1" y="4878"/>
                    <a:pt x="236" y="7068"/>
                    <a:pt x="1528" y="7689"/>
                  </a:cubicBezTo>
                  <a:cubicBezTo>
                    <a:pt x="1763" y="7803"/>
                    <a:pt x="2016" y="7857"/>
                    <a:pt x="2280" y="7857"/>
                  </a:cubicBezTo>
                  <a:cubicBezTo>
                    <a:pt x="3467" y="7857"/>
                    <a:pt x="4862" y="6759"/>
                    <a:pt x="5679" y="5057"/>
                  </a:cubicBezTo>
                  <a:cubicBezTo>
                    <a:pt x="6683" y="2981"/>
                    <a:pt x="6447" y="788"/>
                    <a:pt x="5155" y="166"/>
                  </a:cubicBezTo>
                  <a:cubicBezTo>
                    <a:pt x="4922" y="54"/>
                    <a:pt x="4670" y="0"/>
                    <a:pt x="4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7741443" y="2087184"/>
              <a:ext cx="520572" cy="668022"/>
            </a:xfrm>
            <a:custGeom>
              <a:avLst/>
              <a:gdLst/>
              <a:ahLst/>
              <a:cxnLst/>
              <a:rect l="l" t="t" r="r" b="b"/>
              <a:pathLst>
                <a:path w="25822" h="33136" extrusionOk="0">
                  <a:moveTo>
                    <a:pt x="5763" y="1"/>
                  </a:moveTo>
                  <a:cubicBezTo>
                    <a:pt x="2471" y="1"/>
                    <a:pt x="0" y="921"/>
                    <a:pt x="0" y="921"/>
                  </a:cubicBezTo>
                  <a:cubicBezTo>
                    <a:pt x="1152" y="714"/>
                    <a:pt x="2240" y="615"/>
                    <a:pt x="3266" y="615"/>
                  </a:cubicBezTo>
                  <a:cubicBezTo>
                    <a:pt x="11885" y="615"/>
                    <a:pt x="16058" y="7597"/>
                    <a:pt x="15558" y="15881"/>
                  </a:cubicBezTo>
                  <a:cubicBezTo>
                    <a:pt x="14997" y="25150"/>
                    <a:pt x="9152" y="28554"/>
                    <a:pt x="9152" y="28554"/>
                  </a:cubicBezTo>
                  <a:cubicBezTo>
                    <a:pt x="10976" y="31324"/>
                    <a:pt x="10911" y="33136"/>
                    <a:pt x="10911" y="33136"/>
                  </a:cubicBezTo>
                  <a:cubicBezTo>
                    <a:pt x="10911" y="33136"/>
                    <a:pt x="25822" y="23765"/>
                    <a:pt x="19408" y="9297"/>
                  </a:cubicBezTo>
                  <a:cubicBezTo>
                    <a:pt x="16013" y="1640"/>
                    <a:pt x="10157"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804535" y="2342958"/>
            <a:ext cx="3706464" cy="584775"/>
          </a:xfrm>
          <a:prstGeom prst="rect">
            <a:avLst/>
          </a:prstGeom>
          <a:noFill/>
        </p:spPr>
        <p:txBody>
          <a:bodyPr wrap="square" rtlCol="0">
            <a:spAutoFit/>
          </a:bodyPr>
          <a:lstStyle/>
          <a:p>
            <a:r>
              <a:rPr lang="en-US" sz="3200" dirty="0" err="1" smtClean="0">
                <a:latin typeface="Exo ExtraBold" panose="020B0604020202020204" charset="0"/>
              </a:rPr>
              <a:t>Wifi</a:t>
            </a:r>
            <a:r>
              <a:rPr lang="en-US" sz="3200" dirty="0" smtClean="0">
                <a:latin typeface="Exo ExtraBold" panose="020B0604020202020204" charset="0"/>
              </a:rPr>
              <a:t> </a:t>
            </a:r>
            <a:r>
              <a:rPr lang="en-US" sz="3200" dirty="0" err="1" smtClean="0">
                <a:latin typeface="Exo ExtraBold" panose="020B0604020202020204" charset="0"/>
              </a:rPr>
              <a:t>trong</a:t>
            </a:r>
            <a:r>
              <a:rPr lang="en-US" sz="3200" dirty="0" smtClean="0">
                <a:latin typeface="Exo ExtraBold" panose="020B0604020202020204" charset="0"/>
              </a:rPr>
              <a:t> IOT</a:t>
            </a:r>
            <a:endParaRPr lang="en-US" sz="3200" dirty="0">
              <a:latin typeface="Exo ExtraBold" panose="020B0604020202020204" charset="0"/>
            </a:endParaRPr>
          </a:p>
        </p:txBody>
      </p:sp>
    </p:spTree>
    <p:extLst>
      <p:ext uri="{BB962C8B-B14F-4D97-AF65-F5344CB8AC3E}">
        <p14:creationId xmlns:p14="http://schemas.microsoft.com/office/powerpoint/2010/main" val="191637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sp>
        <p:nvSpPr>
          <p:cNvPr id="1370" name="Google Shape;1370;p41"/>
          <p:cNvSpPr txBox="1">
            <a:spLocks noGrp="1"/>
          </p:cNvSpPr>
          <p:nvPr>
            <p:ph type="subTitle" idx="2"/>
          </p:nvPr>
        </p:nvSpPr>
        <p:spPr>
          <a:xfrm>
            <a:off x="0" y="651164"/>
            <a:ext cx="9144000" cy="1184511"/>
          </a:xfrm>
          <a:prstGeom prst="rect">
            <a:avLst/>
          </a:prstGeom>
        </p:spPr>
        <p:txBody>
          <a:bodyPr spcFirstLastPara="1" wrap="square" lIns="91425" tIns="91425" rIns="91425" bIns="91425" anchor="t" anchorCtr="0">
            <a:noAutofit/>
          </a:bodyPr>
          <a:lstStyle/>
          <a:p>
            <a:pPr marL="0" lvl="0" indent="0">
              <a:lnSpc>
                <a:spcPct val="150000"/>
              </a:lnSpc>
            </a:pPr>
            <a:r>
              <a:rPr lang="vi-VN" dirty="0">
                <a:latin typeface="Times New Roman" panose="02020603050405020304" pitchFamily="18" charset="0"/>
                <a:cs typeface="Times New Roman" panose="02020603050405020304" pitchFamily="18" charset="0"/>
              </a:rPr>
              <a:t>Mạng WiFi trong Internet of Things (IoT) đóng vai trò quan trọng trong việc kết nối và giao tiếp giữa các thiết bị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nối</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thông </a:t>
            </a:r>
            <a:r>
              <a:rPr lang="vi-VN" dirty="0">
                <a:latin typeface="Times New Roman" panose="02020603050405020304" pitchFamily="18" charset="0"/>
                <a:cs typeface="Times New Roman" panose="02020603050405020304" pitchFamily="18" charset="0"/>
              </a:rPr>
              <a:t>minh, cảm biến, và hệ thống trong môi trường </a:t>
            </a:r>
            <a:r>
              <a:rPr lang="vi-VN" dirty="0"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gồm</a:t>
            </a:r>
            <a:r>
              <a:rPr lang="en-US" dirty="0" smtClean="0">
                <a:latin typeface="Times New Roman" panose="02020603050405020304" pitchFamily="18" charset="0"/>
                <a:cs typeface="Times New Roman" panose="02020603050405020304" pitchFamily="18" charset="0"/>
              </a:rPr>
              <a:t>:</a:t>
            </a:r>
          </a:p>
          <a:p>
            <a:pPr marL="0" lvl="0" indent="0">
              <a:lnSpc>
                <a:spcPct val="150000"/>
              </a:lnSpc>
            </a:pPr>
            <a:endParaRPr sz="16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0" y="1835675"/>
            <a:ext cx="4372620" cy="3323987"/>
          </a:xfrm>
          <a:prstGeom prst="rect">
            <a:avLst/>
          </a:prstGeom>
          <a:noFill/>
        </p:spPr>
        <p:txBody>
          <a:bodyPr wrap="square" rtlCol="0">
            <a:spAutoFit/>
          </a:bodyPr>
          <a:lstStyle/>
          <a:p>
            <a:pPr marL="0" lvl="0" indent="0">
              <a:lnSpc>
                <a:spcPct val="150000"/>
              </a:lnSpc>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WiFi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internet.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a:t>
            </a: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Tiêu Chuẩn WiFi trong IoT:</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Sử dụng các tiêu chuẩn WiFi như 802.11b/g/n/ac/ax để đảm bảo tương thích và hiệu suất cao trong môi trường IoT.</a:t>
            </a:r>
            <a:endParaRPr lang="en-US" dirty="0">
              <a:latin typeface="Times New Roman" panose="02020603050405020304" pitchFamily="18" charset="0"/>
              <a:cs typeface="Times New Roman" panose="02020603050405020304" pitchFamily="18" charset="0"/>
            </a:endParaRP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Bảo Mật Cao:</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mạng WiFi trong IoT cần có các biện pháp bảo mật mạnh mẽ như WPA3 để đảm bảo an toàn cho dữ liệu truyền tải giữa các thiết bị</a:t>
            </a:r>
            <a:r>
              <a:rPr lang="vi-V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28" name="Picture 4" descr="IoT là gì? Những điều cần biết về IoT và ứng dụng trong cuộc sống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620" y="1835674"/>
            <a:ext cx="4771380" cy="330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3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sp>
        <p:nvSpPr>
          <p:cNvPr id="2" name="TextBox 1"/>
          <p:cNvSpPr txBox="1"/>
          <p:nvPr/>
        </p:nvSpPr>
        <p:spPr>
          <a:xfrm>
            <a:off x="4771380" y="651164"/>
            <a:ext cx="4372620" cy="4293483"/>
          </a:xfrm>
          <a:prstGeom prst="rect">
            <a:avLst/>
          </a:prstGeom>
          <a:noFill/>
        </p:spPr>
        <p:txBody>
          <a:bodyPr wrap="square" rtlCol="0">
            <a:spAutoFit/>
          </a:bodyPr>
          <a:lstStyle/>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Khả </a:t>
            </a:r>
            <a:r>
              <a:rPr lang="vi-VN" dirty="0">
                <a:latin typeface="Times New Roman" panose="02020603050405020304" pitchFamily="18" charset="0"/>
                <a:cs typeface="Times New Roman" panose="02020603050405020304" pitchFamily="18" charset="0"/>
              </a:rPr>
              <a:t>Năng Kết Nối Với Đám Đông Thiết Bị:</a:t>
            </a:r>
          </a:p>
          <a:p>
            <a:pPr marL="0" lvl="0" indent="0">
              <a:lnSpc>
                <a:spcPct val="150000"/>
              </a:lnSpc>
            </a:pPr>
            <a:r>
              <a:rPr lang="vi-VN" dirty="0">
                <a:latin typeface="Times New Roman" panose="02020603050405020304" pitchFamily="18" charset="0"/>
                <a:cs typeface="Times New Roman" panose="02020603050405020304" pitchFamily="18" charset="0"/>
              </a:rPr>
              <a:t>Mạng WiFi trong IoT phải có khả năng quản lý và kết nối với một lượng lớn thiết bị đồng thời, đặc biệt quan trọng trong môi trường đô thị thông minh và công nghiệp 4.0</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Tính </a:t>
            </a:r>
            <a:r>
              <a:rPr lang="vi-VN" dirty="0">
                <a:latin typeface="Times New Roman" panose="02020603050405020304" pitchFamily="18" charset="0"/>
                <a:cs typeface="Times New Roman" panose="02020603050405020304" pitchFamily="18" charset="0"/>
              </a:rPr>
              <a:t>Năng QoS (Quality of Service</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vi-VN" dirty="0" smtClean="0">
                <a:latin typeface="Times New Roman" panose="02020603050405020304" pitchFamily="18" charset="0"/>
                <a:cs typeface="Times New Roman" panose="02020603050405020304" pitchFamily="18" charset="0"/>
              </a:rPr>
              <a:t>ạng </a:t>
            </a:r>
            <a:r>
              <a:rPr lang="vi-VN" dirty="0">
                <a:latin typeface="Times New Roman" panose="02020603050405020304" pitchFamily="18" charset="0"/>
                <a:cs typeface="Times New Roman" panose="02020603050405020304" pitchFamily="18" charset="0"/>
              </a:rPr>
              <a:t>WiFi trong IoT thường tích hợp QoS để quản lý băng thông hiệu quả</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Giao Thức Mạng </a:t>
            </a:r>
            <a:r>
              <a:rPr lang="vi-VN" dirty="0" smtClean="0">
                <a:latin typeface="Times New Roman" panose="02020603050405020304" pitchFamily="18" charset="0"/>
                <a:cs typeface="Times New Roman" panose="02020603050405020304" pitchFamily="18" charset="0"/>
              </a:rPr>
              <a:t>Mesh:</a:t>
            </a:r>
            <a:r>
              <a:rPr lang="en-US"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Các </a:t>
            </a:r>
            <a:r>
              <a:rPr lang="vi-VN" dirty="0">
                <a:latin typeface="Times New Roman" panose="02020603050405020304" pitchFamily="18" charset="0"/>
                <a:cs typeface="Times New Roman" panose="02020603050405020304" pitchFamily="18" charset="0"/>
              </a:rPr>
              <a:t>thiết bị IoT có thể được triển khai ở những vị trí khác </a:t>
            </a:r>
            <a:r>
              <a:rPr lang="vi-VN" dirty="0" smtClean="0">
                <a:latin typeface="Times New Roman" panose="02020603050405020304" pitchFamily="18" charset="0"/>
                <a:cs typeface="Times New Roman" panose="02020603050405020304" pitchFamily="18" charset="0"/>
              </a:rPr>
              <a:t>nhau</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và </a:t>
            </a:r>
            <a:r>
              <a:rPr lang="vi-VN" dirty="0">
                <a:latin typeface="Times New Roman" panose="02020603050405020304" pitchFamily="18" charset="0"/>
                <a:cs typeface="Times New Roman" panose="02020603050405020304" pitchFamily="18" charset="0"/>
              </a:rPr>
              <a:t>mô hình mạng mesh WiFi </a:t>
            </a:r>
            <a:r>
              <a:rPr lang="vi-VN" dirty="0" smtClean="0">
                <a:latin typeface="Times New Roman" panose="02020603050405020304" pitchFamily="18" charset="0"/>
                <a:cs typeface="Times New Roman" panose="02020603050405020304" pitchFamily="18" charset="0"/>
              </a:rPr>
              <a:t>cải </a:t>
            </a:r>
            <a:r>
              <a:rPr lang="vi-VN" dirty="0">
                <a:latin typeface="Times New Roman" panose="02020603050405020304" pitchFamily="18" charset="0"/>
                <a:cs typeface="Times New Roman" panose="02020603050405020304" pitchFamily="18" charset="0"/>
              </a:rPr>
              <a:t>thiện phủ </a:t>
            </a:r>
            <a:r>
              <a:rPr lang="vi-VN" dirty="0" smtClean="0">
                <a:latin typeface="Times New Roman" panose="02020603050405020304" pitchFamily="18" charset="0"/>
                <a:cs typeface="Times New Roman" panose="02020603050405020304" pitchFamily="18" charset="0"/>
              </a:rPr>
              <a:t>sóng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ổn </a:t>
            </a:r>
            <a:r>
              <a:rPr lang="vi-VN" dirty="0">
                <a:latin typeface="Times New Roman" panose="02020603050405020304" pitchFamily="18" charset="0"/>
                <a:cs typeface="Times New Roman" panose="02020603050405020304" pitchFamily="18" charset="0"/>
              </a:rPr>
              <a:t>định kết nối</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Tương Thích Với Các Giao Thức IoT Khác:</a:t>
            </a:r>
          </a:p>
          <a:p>
            <a:pPr marL="0" lvl="0" indent="0">
              <a:lnSpc>
                <a:spcPct val="150000"/>
              </a:lnSpc>
            </a:pPr>
            <a:r>
              <a:rPr lang="vi-VN" dirty="0">
                <a:latin typeface="Times New Roman" panose="02020603050405020304" pitchFamily="18" charset="0"/>
                <a:cs typeface="Times New Roman" panose="02020603050405020304" pitchFamily="18" charset="0"/>
              </a:rPr>
              <a:t>Để tương thích với các thiết bị và giao thức khác nhau trong môi trường IoT, mạng WiFi cần hỗ trợ các giao thức như MQTT, CoAP, và </a:t>
            </a:r>
            <a:r>
              <a:rPr lang="vi-VN" dirty="0" smtClean="0">
                <a:latin typeface="Times New Roman" panose="02020603050405020304" pitchFamily="18" charset="0"/>
                <a:cs typeface="Times New Roman" panose="02020603050405020304" pitchFamily="18" charset="0"/>
              </a:rPr>
              <a:t>HTTP</a:t>
            </a:r>
            <a:r>
              <a:rPr lang="en-US" dirty="0" smtClean="0">
                <a:latin typeface="Times New Roman" panose="02020603050405020304" pitchFamily="18" charset="0"/>
                <a:cs typeface="Times New Roman" panose="02020603050405020304" pitchFamily="18" charset="0"/>
              </a:rPr>
              <a:t>.</a:t>
            </a:r>
          </a:p>
        </p:txBody>
      </p:sp>
      <p:pic>
        <p:nvPicPr>
          <p:cNvPr id="2050" name="Picture 2" descr="IoT là gì? Chức năng và cách thức hoạt động như thế nào? - Saigon Techno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4"/>
            <a:ext cx="4771380" cy="23051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net of things là gì? Ứng dụng của IoT phổ biến nhất hiện n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331"/>
            <a:ext cx="4771380" cy="218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sp>
        <p:nvSpPr>
          <p:cNvPr id="2" name="TextBox 1"/>
          <p:cNvSpPr txBox="1"/>
          <p:nvPr/>
        </p:nvSpPr>
        <p:spPr>
          <a:xfrm>
            <a:off x="0" y="651164"/>
            <a:ext cx="9144000" cy="700000"/>
          </a:xfrm>
          <a:prstGeom prst="rect">
            <a:avLst/>
          </a:prstGeom>
          <a:noFill/>
        </p:spPr>
        <p:txBody>
          <a:bodyPr wrap="square" rtlCol="0">
            <a:spAutoFit/>
          </a:bodyPr>
          <a:lstStyle/>
          <a:p>
            <a:pPr marL="0" lvl="0" indent="0">
              <a:lnSpc>
                <a:spcPct val="150000"/>
              </a:lnSpc>
            </a:pPr>
            <a:r>
              <a:rPr lang="vi-VN" dirty="0">
                <a:latin typeface="Times New Roman" panose="02020603050405020304" pitchFamily="18" charset="0"/>
                <a:cs typeface="Times New Roman" panose="02020603050405020304" pitchFamily="18" charset="0"/>
              </a:rPr>
              <a:t>Mạng WiFi trong Internet of Things (IoT) có nhiều ứng dụng rộng rãi, từ môi trường gia đình đến các lĩnh vực công nghiệp và thành phố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Những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a:t>
            </a:r>
          </a:p>
        </p:txBody>
      </p:sp>
      <p:sp>
        <p:nvSpPr>
          <p:cNvPr id="3" name="TextBox 2"/>
          <p:cNvSpPr txBox="1"/>
          <p:nvPr/>
        </p:nvSpPr>
        <p:spPr>
          <a:xfrm>
            <a:off x="-1" y="1351164"/>
            <a:ext cx="4578875" cy="3608488"/>
          </a:xfrm>
          <a:prstGeom prst="rect">
            <a:avLst/>
          </a:prstGeom>
          <a:noFill/>
        </p:spPr>
        <p:txBody>
          <a:bodyPr wrap="square" rtlCol="0">
            <a:spAutoFit/>
          </a:bodyPr>
          <a:lstStyle/>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Nhà </a:t>
            </a:r>
            <a:r>
              <a:rPr lang="vi-VN" dirty="0">
                <a:latin typeface="Times New Roman" panose="02020603050405020304" pitchFamily="18" charset="0"/>
                <a:cs typeface="Times New Roman" panose="02020603050405020304" pitchFamily="18" charset="0"/>
              </a:rPr>
              <a:t>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Mạng </a:t>
            </a:r>
            <a:r>
              <a:rPr lang="vi-VN" dirty="0">
                <a:latin typeface="Times New Roman" panose="02020603050405020304" pitchFamily="18" charset="0"/>
                <a:cs typeface="Times New Roman" panose="02020603050405020304" pitchFamily="18" charset="0"/>
              </a:rPr>
              <a:t>WiFi kết nối các thiết bị như đèn, ổ cắm thông minh, thiết bị an ninh</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hệ thống điều khiển nhiệt độ trong nhà, tạo ra một môi trường nhà thông minh dễ quản lý và kiểm soát từ xa</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Quản </a:t>
            </a:r>
            <a:r>
              <a:rPr lang="vi-VN" dirty="0">
                <a:latin typeface="Times New Roman" panose="02020603050405020304" pitchFamily="18" charset="0"/>
                <a:cs typeface="Times New Roman" panose="02020603050405020304" pitchFamily="18" charset="0"/>
              </a:rPr>
              <a:t>Lý Năng </a:t>
            </a:r>
            <a:r>
              <a:rPr lang="vi-VN" dirty="0" smtClean="0">
                <a:latin typeface="Times New Roman" panose="02020603050405020304" pitchFamily="18" charset="0"/>
                <a:cs typeface="Times New Roman" panose="02020603050405020304" pitchFamily="18" charset="0"/>
              </a:rPr>
              <a:t>Lượng: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WiFi </a:t>
            </a:r>
            <a:r>
              <a:rPr lang="vi-VN" dirty="0">
                <a:latin typeface="Times New Roman" panose="02020603050405020304" pitchFamily="18" charset="0"/>
                <a:cs typeface="Times New Roman" panose="02020603050405020304" pitchFamily="18" charset="0"/>
              </a:rPr>
              <a:t>trong IoT được sử dụng để giám sát và quản lý sử dụng năng lượng trong các hệ thống như đèn đường, điều khiển đèn công suất thấp khi </a:t>
            </a:r>
            <a:r>
              <a:rPr lang="vi-VN" dirty="0"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a:t>
            </a: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Công </a:t>
            </a:r>
            <a:r>
              <a:rPr lang="vi-VN" dirty="0">
                <a:latin typeface="Times New Roman" panose="02020603050405020304" pitchFamily="18" charset="0"/>
                <a:cs typeface="Times New Roman" panose="02020603050405020304" pitchFamily="18" charset="0"/>
              </a:rPr>
              <a:t>Nghiệp </a:t>
            </a:r>
            <a:r>
              <a:rPr lang="vi-VN" dirty="0" smtClean="0">
                <a:latin typeface="Times New Roman" panose="02020603050405020304" pitchFamily="18" charset="0"/>
                <a:cs typeface="Times New Roman" panose="02020603050405020304" pitchFamily="18" charset="0"/>
              </a:rPr>
              <a:t>4.0:</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môi trường công nghiệp, WiFi trong IoT giúp kết </a:t>
            </a:r>
            <a:r>
              <a:rPr lang="vi-VN" dirty="0" smtClean="0">
                <a:latin typeface="Times New Roman" panose="02020603050405020304" pitchFamily="18" charset="0"/>
                <a:cs typeface="Times New Roman" panose="02020603050405020304" pitchFamily="18" charset="0"/>
              </a:rPr>
              <a:t>nối </a:t>
            </a:r>
            <a:r>
              <a:rPr lang="vi-VN" dirty="0">
                <a:latin typeface="Times New Roman" panose="02020603050405020304" pitchFamily="18" charset="0"/>
                <a:cs typeface="Times New Roman" panose="02020603050405020304" pitchFamily="18" charset="0"/>
              </a:rPr>
              <a:t>quản lý các thiết bị sản xuất, cảm biến</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máy móc để tối ưu hóa quy trình sản xuất và bảo dưỡng.</a:t>
            </a:r>
          </a:p>
        </p:txBody>
      </p:sp>
      <p:pic>
        <p:nvPicPr>
          <p:cNvPr id="3076" name="Picture 4" descr="Công Nghiệp 4.0 Là Gì? - Số Hóa Dữ Liệ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874" y="1351164"/>
            <a:ext cx="4565126" cy="379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0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pic>
        <p:nvPicPr>
          <p:cNvPr id="3074" name="Picture 2" descr="3 công nghệ 4.0 trụ cột của cuộc cách mạng công nghiệp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 y="766772"/>
            <a:ext cx="9137126" cy="437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84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sp>
        <p:nvSpPr>
          <p:cNvPr id="2" name="TextBox 1"/>
          <p:cNvSpPr txBox="1"/>
          <p:nvPr/>
        </p:nvSpPr>
        <p:spPr>
          <a:xfrm>
            <a:off x="4400120" y="651164"/>
            <a:ext cx="4743880" cy="4293483"/>
          </a:xfrm>
          <a:prstGeom prst="rect">
            <a:avLst/>
          </a:prstGeom>
          <a:noFill/>
        </p:spPr>
        <p:txBody>
          <a:bodyPr wrap="square" rtlCol="0">
            <a:spAutoFit/>
          </a:bodyPr>
          <a:lstStyle/>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Quản </a:t>
            </a:r>
            <a:r>
              <a:rPr lang="vi-VN" dirty="0">
                <a:latin typeface="Times New Roman" panose="02020603050405020304" pitchFamily="18" charset="0"/>
                <a:cs typeface="Times New Roman" panose="02020603050405020304" pitchFamily="18" charset="0"/>
              </a:rPr>
              <a:t>Lý Tòa Nhà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Sử </a:t>
            </a:r>
            <a:r>
              <a:rPr lang="vi-VN" dirty="0">
                <a:latin typeface="Times New Roman" panose="02020603050405020304" pitchFamily="18" charset="0"/>
                <a:cs typeface="Times New Roman" panose="02020603050405020304" pitchFamily="18" charset="0"/>
              </a:rPr>
              <a:t>dụng mạng WiFi để kết nối các thiết bị như hệ thống quản lý ánh sáng, điều khiển nhiệt độ, và giám sát an ninh trong các toà nhà thông minh.</a:t>
            </a: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Dịch </a:t>
            </a:r>
            <a:r>
              <a:rPr lang="vi-VN" dirty="0">
                <a:latin typeface="Times New Roman" panose="02020603050405020304" pitchFamily="18" charset="0"/>
                <a:cs typeface="Times New Roman" panose="02020603050405020304" pitchFamily="18" charset="0"/>
              </a:rPr>
              <a:t>Vụ Y Tế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Mạng </a:t>
            </a:r>
            <a:r>
              <a:rPr lang="vi-VN" dirty="0">
                <a:latin typeface="Times New Roman" panose="02020603050405020304" pitchFamily="18" charset="0"/>
                <a:cs typeface="Times New Roman" panose="02020603050405020304" pitchFamily="18" charset="0"/>
              </a:rPr>
              <a:t>WiFi kết nối các thiết bị y tế thông minh như cảm biến y tế, thiết bị theo dõi sức khỏe, và hệ thống giám sát từ xa, tạo ra các giải pháp y tế thông minh.</a:t>
            </a: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Đô </a:t>
            </a:r>
            <a:r>
              <a:rPr lang="vi-VN" dirty="0">
                <a:latin typeface="Times New Roman" panose="02020603050405020304" pitchFamily="18" charset="0"/>
                <a:cs typeface="Times New Roman" panose="02020603050405020304" pitchFamily="18" charset="0"/>
              </a:rPr>
              <a:t>Thị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Mạng </a:t>
            </a:r>
            <a:r>
              <a:rPr lang="vi-VN" dirty="0">
                <a:latin typeface="Times New Roman" panose="02020603050405020304" pitchFamily="18" charset="0"/>
                <a:cs typeface="Times New Roman" panose="02020603050405020304" pitchFamily="18" charset="0"/>
              </a:rPr>
              <a:t>WiFi là cơ sở hạ tầng chính để kết nối các thiết bị trong đô thị thông minh, từ đèn đường, camera giám sát, đến hệ thống quản lý giao thông.</a:t>
            </a:r>
          </a:p>
          <a:p>
            <a:pPr marL="0" lvl="0" indent="0">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Vận </a:t>
            </a:r>
            <a:r>
              <a:rPr lang="vi-VN" dirty="0">
                <a:latin typeface="Times New Roman" panose="02020603050405020304" pitchFamily="18" charset="0"/>
                <a:cs typeface="Times New Roman" panose="02020603050405020304" pitchFamily="18" charset="0"/>
              </a:rPr>
              <a:t>Tải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Kết </a:t>
            </a:r>
            <a:r>
              <a:rPr lang="vi-VN" dirty="0">
                <a:latin typeface="Times New Roman" panose="02020603050405020304" pitchFamily="18" charset="0"/>
                <a:cs typeface="Times New Roman" panose="02020603050405020304" pitchFamily="18" charset="0"/>
              </a:rPr>
              <a:t>nối các phương tiện giao thông thông minh, hệ thống định vị, và cảm biến để tối ưu hóa giao thông, cung cấp thông tin trực tuyến về lưu lượng giao thông và điều khiển đèn giao thông.</a:t>
            </a:r>
            <a:endParaRPr lang="en-US" dirty="0" smtClean="0">
              <a:latin typeface="Times New Roman" panose="02020603050405020304" pitchFamily="18" charset="0"/>
              <a:cs typeface="Times New Roman" panose="02020603050405020304" pitchFamily="18" charset="0"/>
            </a:endParaRPr>
          </a:p>
        </p:txBody>
      </p:sp>
      <p:pic>
        <p:nvPicPr>
          <p:cNvPr id="5122" name="Picture 2" descr="Triển khai phát triển đô thị thông minh bền vững trên địa bàn tỉ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4"/>
            <a:ext cx="4400120" cy="23532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Đô Thị Thông Minh Là Gì? Xu Hướng Đô Thị Thông Minh Tại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004456"/>
            <a:ext cx="4400121" cy="213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82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pic>
        <p:nvPicPr>
          <p:cNvPr id="6146" name="Picture 2" descr="Đô thị thông minh là gì? Một số khu đô thị thông minh điển hình - ECO-SM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8" y="651164"/>
            <a:ext cx="4534395" cy="44923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hát triển đô thị thông minh - xu hướng tất yế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937" y="651165"/>
            <a:ext cx="4647063" cy="449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82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sp>
        <p:nvSpPr>
          <p:cNvPr id="3" name="TextBox 2"/>
          <p:cNvSpPr txBox="1"/>
          <p:nvPr/>
        </p:nvSpPr>
        <p:spPr>
          <a:xfrm>
            <a:off x="0" y="651164"/>
            <a:ext cx="4715301" cy="4616648"/>
          </a:xfrm>
          <a:prstGeom prst="rect">
            <a:avLst/>
          </a:prstGeom>
          <a:noFill/>
        </p:spPr>
        <p:txBody>
          <a:bodyPr wrap="square" rtlCol="0">
            <a:spAutoFit/>
          </a:bodyPr>
          <a:lstStyle/>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Dịch </a:t>
            </a:r>
            <a:r>
              <a:rPr lang="vi-VN" dirty="0">
                <a:latin typeface="Times New Roman" panose="02020603050405020304" pitchFamily="18" charset="0"/>
                <a:cs typeface="Times New Roman" panose="02020603050405020304" pitchFamily="18" charset="0"/>
              </a:rPr>
              <a:t>Vụ Khách </a:t>
            </a:r>
            <a:r>
              <a:rPr lang="vi-VN" dirty="0" smtClean="0">
                <a:latin typeface="Times New Roman" panose="02020603050405020304" pitchFamily="18" charset="0"/>
                <a:cs typeface="Times New Roman" panose="02020603050405020304" pitchFamily="18" charset="0"/>
              </a:rPr>
              <a:t>Hàng: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Sử </a:t>
            </a:r>
            <a:r>
              <a:rPr lang="vi-VN" dirty="0">
                <a:latin typeface="Times New Roman" panose="02020603050405020304" pitchFamily="18" charset="0"/>
                <a:cs typeface="Times New Roman" panose="02020603050405020304" pitchFamily="18" charset="0"/>
              </a:rPr>
              <a:t>dụng WiFi để cung cấp các dịch vụ tăng cường cho khách hàng trong các khu vực công cộng như cửa hàng, nhà hàng, và sân bay.</a:t>
            </a: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Quản </a:t>
            </a:r>
            <a:r>
              <a:rPr lang="vi-VN" dirty="0">
                <a:latin typeface="Times New Roman" panose="02020603050405020304" pitchFamily="18" charset="0"/>
                <a:cs typeface="Times New Roman" panose="02020603050405020304" pitchFamily="18" charset="0"/>
              </a:rPr>
              <a:t>Lý </a:t>
            </a:r>
            <a:r>
              <a:rPr lang="vi-VN" dirty="0" smtClean="0">
                <a:latin typeface="Times New Roman" panose="02020603050405020304" pitchFamily="18" charset="0"/>
                <a:cs typeface="Times New Roman" panose="02020603050405020304" pitchFamily="18" charset="0"/>
              </a:rPr>
              <a:t>Nước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Lượng</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Kết </a:t>
            </a:r>
            <a:r>
              <a:rPr lang="vi-VN" dirty="0">
                <a:latin typeface="Times New Roman" panose="02020603050405020304" pitchFamily="18" charset="0"/>
                <a:cs typeface="Times New Roman" panose="02020603050405020304" pitchFamily="18" charset="0"/>
              </a:rPr>
              <a:t>nối các cảm biến để giám sát và quản lý nguồn nước và năng lượng trong các hệ thống quản lý tài nguyên tự động.</a:t>
            </a: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Giáo </a:t>
            </a:r>
            <a:r>
              <a:rPr lang="vi-VN" dirty="0">
                <a:latin typeface="Times New Roman" panose="02020603050405020304" pitchFamily="18" charset="0"/>
                <a:cs typeface="Times New Roman" panose="02020603050405020304" pitchFamily="18" charset="0"/>
              </a:rPr>
              <a:t>Dục Thông </a:t>
            </a:r>
            <a:r>
              <a:rPr lang="vi-VN" dirty="0" smtClean="0">
                <a:latin typeface="Times New Roman" panose="02020603050405020304" pitchFamily="18" charset="0"/>
                <a:cs typeface="Times New Roman" panose="02020603050405020304" pitchFamily="18" charset="0"/>
              </a:rPr>
              <a:t>Minh:</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lĩnh vực giáo dục, mạng WiFi trong IoT hỗ trợ kết nối các thiết </a:t>
            </a:r>
            <a:r>
              <a:rPr lang="vi-VN" dirty="0" smtClean="0">
                <a:latin typeface="Times New Roman" panose="02020603050405020304" pitchFamily="18" charset="0"/>
                <a:cs typeface="Times New Roman" panose="02020603050405020304" pitchFamily="18" charset="0"/>
              </a:rPr>
              <a:t>bị, </a:t>
            </a:r>
            <a:r>
              <a:rPr lang="vi-VN" dirty="0">
                <a:latin typeface="Times New Roman" panose="02020603050405020304" pitchFamily="18" charset="0"/>
                <a:cs typeface="Times New Roman" panose="02020603050405020304" pitchFamily="18" charset="0"/>
              </a:rPr>
              <a:t>giảng dạy trực tuyến</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quản lý học tập từ xa.</a:t>
            </a: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Công </a:t>
            </a:r>
            <a:r>
              <a:rPr lang="vi-VN" dirty="0">
                <a:latin typeface="Times New Roman" panose="02020603050405020304" pitchFamily="18" charset="0"/>
                <a:cs typeface="Times New Roman" panose="02020603050405020304" pitchFamily="18" charset="0"/>
              </a:rPr>
              <a:t>Nghiệp Nông </a:t>
            </a:r>
            <a:r>
              <a:rPr lang="vi-VN" dirty="0" smtClean="0">
                <a:latin typeface="Times New Roman" panose="02020603050405020304" pitchFamily="18" charset="0"/>
                <a:cs typeface="Times New Roman" panose="02020603050405020304" pitchFamily="18" charset="0"/>
              </a:rPr>
              <a:t>Nghiệp: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a:t>
            </a:r>
            <a:r>
              <a:rPr lang="vi-VN" dirty="0" smtClean="0">
                <a:latin typeface="Times New Roman" panose="02020603050405020304" pitchFamily="18" charset="0"/>
                <a:cs typeface="Times New Roman" panose="02020603050405020304" pitchFamily="18" charset="0"/>
              </a:rPr>
              <a:t>ết </a:t>
            </a:r>
            <a:r>
              <a:rPr lang="vi-VN" dirty="0">
                <a:latin typeface="Times New Roman" panose="02020603050405020304" pitchFamily="18" charset="0"/>
                <a:cs typeface="Times New Roman" panose="02020603050405020304" pitchFamily="18" charset="0"/>
              </a:rPr>
              <a:t>nối cảm biến nông nghiệp, hệ thống tưới nước tự động, và theo dõi điều kiện thời tiết để tối ưu hóa sản xuất nông sản.</a:t>
            </a:r>
          </a:p>
          <a:p>
            <a:pPr>
              <a:lnSpc>
                <a:spcPct val="150000"/>
              </a:lnSpc>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Dịch </a:t>
            </a:r>
            <a:r>
              <a:rPr lang="vi-VN" dirty="0">
                <a:latin typeface="Times New Roman" panose="02020603050405020304" pitchFamily="18" charset="0"/>
                <a:cs typeface="Times New Roman" panose="02020603050405020304" pitchFamily="18" charset="0"/>
              </a:rPr>
              <a:t>Vụ Thương Mại Điện </a:t>
            </a:r>
            <a:r>
              <a:rPr lang="vi-VN" dirty="0" smtClean="0">
                <a:latin typeface="Times New Roman" panose="02020603050405020304" pitchFamily="18" charset="0"/>
                <a:cs typeface="Times New Roman" panose="02020603050405020304" pitchFamily="18" charset="0"/>
              </a:rPr>
              <a:t>Tử:</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WiFi </a:t>
            </a:r>
            <a:r>
              <a:rPr lang="vi-VN" dirty="0">
                <a:latin typeface="Times New Roman" panose="02020603050405020304" pitchFamily="18" charset="0"/>
                <a:cs typeface="Times New Roman" panose="02020603050405020304" pitchFamily="18" charset="0"/>
              </a:rPr>
              <a:t>trong IoT hỗ trợ quản lý hàng tồn kho, giao hàng, </a:t>
            </a:r>
            <a:r>
              <a:rPr lang="vi-VN" dirty="0" smtClean="0">
                <a:latin typeface="Times New Roman" panose="02020603050405020304" pitchFamily="18" charset="0"/>
                <a:cs typeface="Times New Roman" panose="02020603050405020304" pitchFamily="18" charset="0"/>
              </a:rPr>
              <a:t>dịch </a:t>
            </a:r>
            <a:r>
              <a:rPr lang="vi-VN" dirty="0">
                <a:latin typeface="Times New Roman" panose="02020603050405020304" pitchFamily="18" charset="0"/>
                <a:cs typeface="Times New Roman" panose="02020603050405020304" pitchFamily="18" charset="0"/>
              </a:rPr>
              <a:t>vụ tương tác với khách </a:t>
            </a:r>
            <a:r>
              <a:rPr lang="vi-VN" dirty="0" smtClean="0">
                <a:latin typeface="Times New Roman" panose="02020603050405020304" pitchFamily="18" charset="0"/>
                <a:cs typeface="Times New Roman" panose="02020603050405020304" pitchFamily="18" charset="0"/>
              </a:rPr>
              <a:t>hàng</a:t>
            </a:r>
            <a:endParaRPr lang="vi-VN" b="1" dirty="0">
              <a:latin typeface="Times New Roman" panose="02020603050405020304" pitchFamily="18" charset="0"/>
              <a:cs typeface="Times New Roman" panose="02020603050405020304" pitchFamily="18" charset="0"/>
            </a:endParaRPr>
          </a:p>
        </p:txBody>
      </p:sp>
      <p:pic>
        <p:nvPicPr>
          <p:cNvPr id="7170" name="Picture 2" descr="Ứng dụng IoT trong quản lý năng lượng nhà má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300" y="651163"/>
            <a:ext cx="4428699" cy="228992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 ví dụ về dịch vụ chăm sóc khách hàng tốt trong bán lẻ và cách áp dụng -  LBC Internat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299" y="2941092"/>
            <a:ext cx="4428700" cy="220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5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2" name="Google Shape;1002;p37"/>
          <p:cNvSpPr txBox="1"/>
          <p:nvPr/>
        </p:nvSpPr>
        <p:spPr>
          <a:xfrm>
            <a:off x="1" y="3187148"/>
            <a:ext cx="9143999" cy="996925"/>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nghệ</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mạng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không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dây</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(Wireless Internet)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nói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riêng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hay Internet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nói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chung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đã</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trở</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thành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một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trong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những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dịch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vụ</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tất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yếu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cho</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con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người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phục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vụ</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nhiều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mục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đích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yêu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cầu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cho</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những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việc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khác</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nhau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Tuy</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rằng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vô</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cùng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phổ</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biến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và</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đại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trà</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nhưng</a:t>
            </a:r>
            <a:r>
              <a:rPr lang="en-US" sz="1800" dirty="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vẫn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không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ít</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những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người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sử</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dụng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dành</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thời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gian</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ra</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để</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tìm</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hiểu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sâu</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về</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những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khả</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năng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mà</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công</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nghệ</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này</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đem</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 </a:t>
            </a:r>
            <a:r>
              <a:rPr lang="en-US" sz="1800" dirty="0" err="1" smtClean="0">
                <a:solidFill>
                  <a:schemeClr val="dk1"/>
                </a:solidFill>
                <a:latin typeface="Times New Roman" panose="02020603050405020304" pitchFamily="18" charset="0"/>
                <a:ea typeface="Source Sans 3"/>
                <a:cs typeface="Times New Roman" panose="02020603050405020304" pitchFamily="18" charset="0"/>
                <a:sym typeface="Source Sans 3"/>
              </a:rPr>
              <a:t>lại</a:t>
            </a:r>
            <a:r>
              <a:rPr lang="en-US" sz="1800" dirty="0" smtClean="0">
                <a:solidFill>
                  <a:schemeClr val="dk1"/>
                </a:solidFill>
                <a:latin typeface="Times New Roman" panose="02020603050405020304" pitchFamily="18" charset="0"/>
                <a:ea typeface="Source Sans 3"/>
                <a:cs typeface="Times New Roman" panose="02020603050405020304" pitchFamily="18" charset="0"/>
                <a:sym typeface="Source Sans 3"/>
              </a:rPr>
              <a:t>.</a:t>
            </a:r>
            <a:endParaRPr sz="1800" dirty="0">
              <a:solidFill>
                <a:schemeClr val="dk1"/>
              </a:solidFill>
              <a:latin typeface="Times New Roman" panose="02020603050405020304" pitchFamily="18" charset="0"/>
              <a:ea typeface="Source Sans 3"/>
              <a:cs typeface="Times New Roman" panose="02020603050405020304" pitchFamily="18" charset="0"/>
              <a:sym typeface="Source Sans 3"/>
            </a:endParaRPr>
          </a:p>
        </p:txBody>
      </p:sp>
      <p:pic>
        <p:nvPicPr>
          <p:cNvPr id="1026" name="Picture 2" descr="WiFi 802.11 chuẩn a/b/g/n/ac là gì? Chuẩn WiFi nào tốt và mạnh nhất?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454236" cy="3187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Network wireless technology . people with gadgets use  high-speed internet near big let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237" y="0"/>
            <a:ext cx="4689763" cy="3187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Wifi</a:t>
            </a:r>
            <a:r>
              <a:rPr lang="en-US" dirty="0" smtClean="0"/>
              <a:t> </a:t>
            </a:r>
            <a:r>
              <a:rPr lang="en-US" dirty="0" err="1" smtClean="0"/>
              <a:t>trong</a:t>
            </a:r>
            <a:r>
              <a:rPr lang="en-US" dirty="0" smtClean="0"/>
              <a:t> IOT</a:t>
            </a:r>
            <a:endParaRPr dirty="0"/>
          </a:p>
        </p:txBody>
      </p:sp>
      <p:pic>
        <p:nvPicPr>
          <p:cNvPr id="8196" name="Picture 4" descr="Giải pháp mạng wifi cho trường học chịu tải c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4"/>
            <a:ext cx="4503761" cy="449233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ƯU NHƯỢC ĐIỂM CỦA HÌNH THỨC GIÁO DỤC TRỰC TUYẾN VÀ MỘT SỐ ĐỊNH DẠNG THIẾT  KẾ BÀI GIẢNG ĐIỆN TỬ PHỔ BIẾ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761" y="651163"/>
            <a:ext cx="4640239" cy="454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884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1"/>
          <p:cNvSpPr txBox="1">
            <a:spLocks noGrp="1"/>
          </p:cNvSpPr>
          <p:nvPr>
            <p:ph type="subTitle" idx="1"/>
          </p:nvPr>
        </p:nvSpPr>
        <p:spPr>
          <a:xfrm>
            <a:off x="1722616" y="0"/>
            <a:ext cx="7404525" cy="4350119"/>
          </a:xfrm>
          <a:prstGeom prst="rect">
            <a:avLst/>
          </a:prstGeom>
        </p:spPr>
        <p:txBody>
          <a:bodyPr spcFirstLastPara="1" wrap="square" lIns="91425" tIns="91425" rIns="91425" bIns="91425" anchor="b" anchorCtr="0">
            <a:noAutofit/>
          </a:bodyPr>
          <a:lstStyle/>
          <a:p>
            <a:pPr marL="0" lvl="0" indent="0"/>
            <a:r>
              <a:rPr lang="vi-VN" sz="2400" dirty="0">
                <a:latin typeface="+mj-lt"/>
              </a:rPr>
              <a:t>WiFi trong Internet of Things (IoT) cho thấy vai trò quan trọng của nó trong việc tạo ra môi trường kết nối linh hoạt và thông minh. WiFi cung cấp sự tiện lợi, tính tương thích cao, và khả năng quản lý nhiều thiết bị đồng thời, giúp kích thích sự phát triển và tích hợp của các giải pháp IoT trong nhiều lĩnh vực khác nhau. Bảo mật, quản lý năng lượng, và khả năng tương thích với các tiêu chuẩn quốc tế là những yếu tố quan trọng giúp WiFi trở thành một trong những công nghệ kết nối chính trong thế giới ngày nay và trong tương lai của IoT.</a:t>
            </a:r>
            <a:endParaRPr sz="2400" dirty="0">
              <a:latin typeface="+mj-lt"/>
            </a:endParaRPr>
          </a:p>
        </p:txBody>
      </p:sp>
      <p:grpSp>
        <p:nvGrpSpPr>
          <p:cNvPr id="2063" name="Google Shape;2063;p51"/>
          <p:cNvGrpSpPr/>
          <p:nvPr/>
        </p:nvGrpSpPr>
        <p:grpSpPr>
          <a:xfrm>
            <a:off x="40330" y="3753134"/>
            <a:ext cx="4340601" cy="1337481"/>
            <a:chOff x="589335" y="2868300"/>
            <a:chExt cx="6049577" cy="2075989"/>
          </a:xfrm>
        </p:grpSpPr>
        <p:grpSp>
          <p:nvGrpSpPr>
            <p:cNvPr id="2064" name="Google Shape;2064;p51"/>
            <p:cNvGrpSpPr/>
            <p:nvPr/>
          </p:nvGrpSpPr>
          <p:grpSpPr>
            <a:xfrm>
              <a:off x="589335" y="3534329"/>
              <a:ext cx="6049577" cy="1332616"/>
              <a:chOff x="589335" y="3458129"/>
              <a:chExt cx="6049577" cy="1332616"/>
            </a:xfrm>
          </p:grpSpPr>
          <p:sp>
            <p:nvSpPr>
              <p:cNvPr id="2065" name="Google Shape;2065;p51"/>
              <p:cNvSpPr/>
              <p:nvPr/>
            </p:nvSpPr>
            <p:spPr>
              <a:xfrm>
                <a:off x="3614610" y="4417245"/>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1"/>
              <p:cNvSpPr/>
              <p:nvPr/>
            </p:nvSpPr>
            <p:spPr>
              <a:xfrm>
                <a:off x="2857762" y="405782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3493613" y="37799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1"/>
              <p:cNvSpPr/>
              <p:nvPr/>
            </p:nvSpPr>
            <p:spPr>
              <a:xfrm>
                <a:off x="5149335" y="4541745"/>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1"/>
              <p:cNvSpPr/>
              <p:nvPr/>
            </p:nvSpPr>
            <p:spPr>
              <a:xfrm>
                <a:off x="6479312" y="430002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5547813" y="45238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1"/>
              <p:cNvSpPr/>
              <p:nvPr/>
            </p:nvSpPr>
            <p:spPr>
              <a:xfrm>
                <a:off x="589335" y="4666245"/>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1"/>
              <p:cNvSpPr/>
              <p:nvPr/>
            </p:nvSpPr>
            <p:spPr>
              <a:xfrm>
                <a:off x="2009062" y="45239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1"/>
              <p:cNvSpPr/>
              <p:nvPr/>
            </p:nvSpPr>
            <p:spPr>
              <a:xfrm>
                <a:off x="865613" y="42484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4917410" y="4075670"/>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2267312" y="345812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1048513" y="45238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7" name="Google Shape;2077;p51"/>
              <p:cNvCxnSpPr>
                <a:stCxn id="2073" idx="3"/>
                <a:endCxn id="2071" idx="7"/>
              </p:cNvCxnSpPr>
              <p:nvPr/>
            </p:nvCxnSpPr>
            <p:spPr>
              <a:xfrm flipH="1">
                <a:off x="695143" y="4333997"/>
                <a:ext cx="185100" cy="350400"/>
              </a:xfrm>
              <a:prstGeom prst="straightConnector1">
                <a:avLst/>
              </a:prstGeom>
              <a:noFill/>
              <a:ln w="19050" cap="flat" cmpd="sng">
                <a:solidFill>
                  <a:schemeClr val="dk2"/>
                </a:solidFill>
                <a:prstDash val="solid"/>
                <a:round/>
                <a:headEnd type="none" w="med" len="med"/>
                <a:tailEnd type="none" w="med" len="med"/>
              </a:ln>
            </p:spPr>
          </p:cxnSp>
          <p:cxnSp>
            <p:nvCxnSpPr>
              <p:cNvPr id="2078" name="Google Shape;2078;p51"/>
              <p:cNvCxnSpPr>
                <a:stCxn id="2073" idx="5"/>
                <a:endCxn id="2076" idx="1"/>
              </p:cNvCxnSpPr>
              <p:nvPr/>
            </p:nvCxnSpPr>
            <p:spPr>
              <a:xfrm>
                <a:off x="950883" y="4333997"/>
                <a:ext cx="112200" cy="204600"/>
              </a:xfrm>
              <a:prstGeom prst="straightConnector1">
                <a:avLst/>
              </a:prstGeom>
              <a:noFill/>
              <a:ln w="19050" cap="flat" cmpd="sng">
                <a:solidFill>
                  <a:schemeClr val="dk2"/>
                </a:solidFill>
                <a:prstDash val="solid"/>
                <a:round/>
                <a:headEnd type="none" w="med" len="med"/>
                <a:tailEnd type="none" w="med" len="med"/>
              </a:ln>
            </p:spPr>
          </p:cxnSp>
          <p:cxnSp>
            <p:nvCxnSpPr>
              <p:cNvPr id="2079" name="Google Shape;2079;p51"/>
              <p:cNvCxnSpPr>
                <a:stCxn id="2073" idx="6"/>
                <a:endCxn id="2072" idx="2"/>
              </p:cNvCxnSpPr>
              <p:nvPr/>
            </p:nvCxnSpPr>
            <p:spPr>
              <a:xfrm>
                <a:off x="965513" y="4298571"/>
                <a:ext cx="1043400" cy="305400"/>
              </a:xfrm>
              <a:prstGeom prst="straightConnector1">
                <a:avLst/>
              </a:prstGeom>
              <a:noFill/>
              <a:ln w="19050" cap="flat" cmpd="sng">
                <a:solidFill>
                  <a:schemeClr val="dk2"/>
                </a:solidFill>
                <a:prstDash val="solid"/>
                <a:round/>
                <a:headEnd type="none" w="med" len="med"/>
                <a:tailEnd type="none" w="med" len="med"/>
              </a:ln>
            </p:spPr>
          </p:cxnSp>
          <p:cxnSp>
            <p:nvCxnSpPr>
              <p:cNvPr id="2080" name="Google Shape;2080;p51"/>
              <p:cNvCxnSpPr>
                <a:stCxn id="2072" idx="0"/>
                <a:endCxn id="2075" idx="3"/>
              </p:cNvCxnSpPr>
              <p:nvPr/>
            </p:nvCxnSpPr>
            <p:spPr>
              <a:xfrm rot="10800000" flipH="1">
                <a:off x="2088862" y="3594804"/>
                <a:ext cx="201900" cy="929100"/>
              </a:xfrm>
              <a:prstGeom prst="straightConnector1">
                <a:avLst/>
              </a:prstGeom>
              <a:noFill/>
              <a:ln w="19050" cap="flat" cmpd="sng">
                <a:solidFill>
                  <a:schemeClr val="dk2"/>
                </a:solidFill>
                <a:prstDash val="solid"/>
                <a:round/>
                <a:headEnd type="none" w="med" len="med"/>
                <a:tailEnd type="none" w="med" len="med"/>
              </a:ln>
            </p:spPr>
          </p:cxnSp>
          <p:cxnSp>
            <p:nvCxnSpPr>
              <p:cNvPr id="2081" name="Google Shape;2081;p51"/>
              <p:cNvCxnSpPr>
                <a:stCxn id="2075" idx="5"/>
                <a:endCxn id="2066" idx="1"/>
              </p:cNvCxnSpPr>
              <p:nvPr/>
            </p:nvCxnSpPr>
            <p:spPr>
              <a:xfrm>
                <a:off x="2403539" y="3594868"/>
                <a:ext cx="477600" cy="486300"/>
              </a:xfrm>
              <a:prstGeom prst="straightConnector1">
                <a:avLst/>
              </a:prstGeom>
              <a:noFill/>
              <a:ln w="19050" cap="flat" cmpd="sng">
                <a:solidFill>
                  <a:schemeClr val="dk2"/>
                </a:solidFill>
                <a:prstDash val="solid"/>
                <a:round/>
                <a:headEnd type="none" w="med" len="med"/>
                <a:tailEnd type="none" w="med" len="med"/>
              </a:ln>
            </p:spPr>
          </p:cxnSp>
          <p:cxnSp>
            <p:nvCxnSpPr>
              <p:cNvPr id="2082" name="Google Shape;2082;p51"/>
              <p:cNvCxnSpPr>
                <a:stCxn id="2066" idx="7"/>
                <a:endCxn id="2067" idx="2"/>
              </p:cNvCxnSpPr>
              <p:nvPr/>
            </p:nvCxnSpPr>
            <p:spPr>
              <a:xfrm rot="10800000" flipH="1">
                <a:off x="2993989" y="3830190"/>
                <a:ext cx="499500" cy="251100"/>
              </a:xfrm>
              <a:prstGeom prst="straightConnector1">
                <a:avLst/>
              </a:prstGeom>
              <a:noFill/>
              <a:ln w="19050" cap="flat" cmpd="sng">
                <a:solidFill>
                  <a:schemeClr val="dk2"/>
                </a:solidFill>
                <a:prstDash val="solid"/>
                <a:round/>
                <a:headEnd type="none" w="med" len="med"/>
                <a:tailEnd type="none" w="med" len="med"/>
              </a:ln>
            </p:spPr>
          </p:cxnSp>
          <p:cxnSp>
            <p:nvCxnSpPr>
              <p:cNvPr id="2083" name="Google Shape;2083;p51"/>
              <p:cNvCxnSpPr>
                <a:stCxn id="2066" idx="5"/>
                <a:endCxn id="2065" idx="1"/>
              </p:cNvCxnSpPr>
              <p:nvPr/>
            </p:nvCxnSpPr>
            <p:spPr>
              <a:xfrm>
                <a:off x="2993989" y="4194568"/>
                <a:ext cx="638700" cy="240900"/>
              </a:xfrm>
              <a:prstGeom prst="straightConnector1">
                <a:avLst/>
              </a:prstGeom>
              <a:noFill/>
              <a:ln w="19050" cap="flat" cmpd="sng">
                <a:solidFill>
                  <a:schemeClr val="dk2"/>
                </a:solidFill>
                <a:prstDash val="solid"/>
                <a:round/>
                <a:headEnd type="none" w="med" len="med"/>
                <a:tailEnd type="none" w="med" len="med"/>
              </a:ln>
            </p:spPr>
          </p:cxnSp>
          <p:cxnSp>
            <p:nvCxnSpPr>
              <p:cNvPr id="2084" name="Google Shape;2084;p51"/>
              <p:cNvCxnSpPr>
                <a:stCxn id="2067" idx="6"/>
                <a:endCxn id="2074" idx="2"/>
              </p:cNvCxnSpPr>
              <p:nvPr/>
            </p:nvCxnSpPr>
            <p:spPr>
              <a:xfrm>
                <a:off x="3593513" y="3830096"/>
                <a:ext cx="1323900" cy="307800"/>
              </a:xfrm>
              <a:prstGeom prst="straightConnector1">
                <a:avLst/>
              </a:prstGeom>
              <a:noFill/>
              <a:ln w="19050" cap="flat" cmpd="sng">
                <a:solidFill>
                  <a:schemeClr val="dk2"/>
                </a:solidFill>
                <a:prstDash val="solid"/>
                <a:round/>
                <a:headEnd type="none" w="med" len="med"/>
                <a:tailEnd type="none" w="med" len="med"/>
              </a:ln>
            </p:spPr>
          </p:cxnSp>
          <p:cxnSp>
            <p:nvCxnSpPr>
              <p:cNvPr id="2085" name="Google Shape;2085;p51"/>
              <p:cNvCxnSpPr>
                <a:stCxn id="2074" idx="6"/>
                <a:endCxn id="2069" idx="2"/>
              </p:cNvCxnSpPr>
              <p:nvPr/>
            </p:nvCxnSpPr>
            <p:spPr>
              <a:xfrm>
                <a:off x="5041310" y="4137920"/>
                <a:ext cx="1437900" cy="242100"/>
              </a:xfrm>
              <a:prstGeom prst="straightConnector1">
                <a:avLst/>
              </a:prstGeom>
              <a:noFill/>
              <a:ln w="19050" cap="flat" cmpd="sng">
                <a:solidFill>
                  <a:schemeClr val="dk2"/>
                </a:solidFill>
                <a:prstDash val="solid"/>
                <a:round/>
                <a:headEnd type="none" w="med" len="med"/>
                <a:tailEnd type="none" w="med" len="med"/>
              </a:ln>
            </p:spPr>
          </p:cxnSp>
          <p:cxnSp>
            <p:nvCxnSpPr>
              <p:cNvPr id="2086" name="Google Shape;2086;p51"/>
              <p:cNvCxnSpPr>
                <a:stCxn id="2068" idx="1"/>
                <a:endCxn id="2074" idx="5"/>
              </p:cNvCxnSpPr>
              <p:nvPr/>
            </p:nvCxnSpPr>
            <p:spPr>
              <a:xfrm rot="10800000">
                <a:off x="5023179" y="4181978"/>
                <a:ext cx="144300" cy="378000"/>
              </a:xfrm>
              <a:prstGeom prst="straightConnector1">
                <a:avLst/>
              </a:prstGeom>
              <a:noFill/>
              <a:ln w="19050" cap="flat" cmpd="sng">
                <a:solidFill>
                  <a:schemeClr val="dk2"/>
                </a:solidFill>
                <a:prstDash val="solid"/>
                <a:round/>
                <a:headEnd type="none" w="med" len="med"/>
                <a:tailEnd type="none" w="med" len="med"/>
              </a:ln>
            </p:spPr>
          </p:cxnSp>
          <p:cxnSp>
            <p:nvCxnSpPr>
              <p:cNvPr id="2087" name="Google Shape;2087;p51"/>
              <p:cNvCxnSpPr>
                <a:stCxn id="2070" idx="2"/>
                <a:endCxn id="2068" idx="6"/>
              </p:cNvCxnSpPr>
              <p:nvPr/>
            </p:nvCxnSpPr>
            <p:spPr>
              <a:xfrm flipH="1">
                <a:off x="5273313" y="4573996"/>
                <a:ext cx="274500" cy="30000"/>
              </a:xfrm>
              <a:prstGeom prst="straightConnector1">
                <a:avLst/>
              </a:prstGeom>
              <a:noFill/>
              <a:ln w="19050" cap="flat" cmpd="sng">
                <a:solidFill>
                  <a:schemeClr val="dk2"/>
                </a:solidFill>
                <a:prstDash val="solid"/>
                <a:round/>
                <a:headEnd type="none" w="med" len="med"/>
                <a:tailEnd type="none" w="med" len="med"/>
              </a:ln>
            </p:spPr>
          </p:cxnSp>
        </p:grpSp>
        <p:grpSp>
          <p:nvGrpSpPr>
            <p:cNvPr id="2088" name="Google Shape;2088;p51"/>
            <p:cNvGrpSpPr/>
            <p:nvPr/>
          </p:nvGrpSpPr>
          <p:grpSpPr>
            <a:xfrm flipH="1">
              <a:off x="865629" y="2868301"/>
              <a:ext cx="1992120" cy="2075989"/>
              <a:chOff x="6648763" y="2488550"/>
              <a:chExt cx="2131066" cy="2212500"/>
            </a:xfrm>
          </p:grpSpPr>
          <p:sp>
            <p:nvSpPr>
              <p:cNvPr id="2089" name="Google Shape;2089;p51"/>
              <p:cNvSpPr/>
              <p:nvPr/>
            </p:nvSpPr>
            <p:spPr>
              <a:xfrm>
                <a:off x="6958667" y="4553318"/>
                <a:ext cx="171826" cy="147731"/>
              </a:xfrm>
              <a:custGeom>
                <a:avLst/>
                <a:gdLst/>
                <a:ahLst/>
                <a:cxnLst/>
                <a:rect l="l" t="t" r="r" b="b"/>
                <a:pathLst>
                  <a:path w="4450" h="3826" extrusionOk="0">
                    <a:moveTo>
                      <a:pt x="1969" y="0"/>
                    </a:moveTo>
                    <a:cubicBezTo>
                      <a:pt x="1969" y="0"/>
                      <a:pt x="1960" y="1276"/>
                      <a:pt x="1700" y="1750"/>
                    </a:cubicBezTo>
                    <a:cubicBezTo>
                      <a:pt x="1444" y="2220"/>
                      <a:pt x="0" y="2909"/>
                      <a:pt x="206" y="3425"/>
                    </a:cubicBezTo>
                    <a:cubicBezTo>
                      <a:pt x="322" y="3712"/>
                      <a:pt x="1090" y="3825"/>
                      <a:pt x="1896" y="3825"/>
                    </a:cubicBezTo>
                    <a:cubicBezTo>
                      <a:pt x="2540" y="3825"/>
                      <a:pt x="3208" y="3753"/>
                      <a:pt x="3589" y="3639"/>
                    </a:cubicBezTo>
                    <a:cubicBezTo>
                      <a:pt x="4449" y="3379"/>
                      <a:pt x="420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6648763" y="4204531"/>
                <a:ext cx="190823" cy="144604"/>
              </a:xfrm>
              <a:custGeom>
                <a:avLst/>
                <a:gdLst/>
                <a:ahLst/>
                <a:cxnLst/>
                <a:rect l="l" t="t" r="r" b="b"/>
                <a:pathLst>
                  <a:path w="4942" h="3745" extrusionOk="0">
                    <a:moveTo>
                      <a:pt x="2813" y="1"/>
                    </a:moveTo>
                    <a:cubicBezTo>
                      <a:pt x="2813" y="1"/>
                      <a:pt x="2654" y="945"/>
                      <a:pt x="1911" y="1251"/>
                    </a:cubicBezTo>
                    <a:cubicBezTo>
                      <a:pt x="1615" y="1373"/>
                      <a:pt x="1345" y="1394"/>
                      <a:pt x="1109" y="1394"/>
                    </a:cubicBezTo>
                    <a:cubicBezTo>
                      <a:pt x="992" y="1394"/>
                      <a:pt x="883" y="1389"/>
                      <a:pt x="783" y="1389"/>
                    </a:cubicBezTo>
                    <a:cubicBezTo>
                      <a:pt x="579" y="1389"/>
                      <a:pt x="414" y="1409"/>
                      <a:pt x="295" y="1537"/>
                    </a:cubicBezTo>
                    <a:cubicBezTo>
                      <a:pt x="1" y="1852"/>
                      <a:pt x="282" y="2196"/>
                      <a:pt x="836" y="2620"/>
                    </a:cubicBezTo>
                    <a:cubicBezTo>
                      <a:pt x="1387" y="3041"/>
                      <a:pt x="2066" y="3745"/>
                      <a:pt x="2610" y="3745"/>
                    </a:cubicBezTo>
                    <a:cubicBezTo>
                      <a:pt x="2614" y="3745"/>
                      <a:pt x="2617" y="3745"/>
                      <a:pt x="2620" y="3745"/>
                    </a:cubicBezTo>
                    <a:cubicBezTo>
                      <a:pt x="3170" y="3732"/>
                      <a:pt x="4941" y="1209"/>
                      <a:pt x="4941" y="1209"/>
                    </a:cubicBezTo>
                    <a:lnTo>
                      <a:pt x="2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7049908" y="4459953"/>
                <a:ext cx="62591" cy="93442"/>
              </a:xfrm>
              <a:custGeom>
                <a:avLst/>
                <a:gdLst/>
                <a:ahLst/>
                <a:cxnLst/>
                <a:rect l="l" t="t" r="r" b="b"/>
                <a:pathLst>
                  <a:path w="1621" h="2420" extrusionOk="0">
                    <a:moveTo>
                      <a:pt x="0" y="0"/>
                    </a:moveTo>
                    <a:lnTo>
                      <a:pt x="0" y="2149"/>
                    </a:lnTo>
                    <a:cubicBezTo>
                      <a:pt x="0" y="2149"/>
                      <a:pt x="670" y="2420"/>
                      <a:pt x="1000" y="2420"/>
                    </a:cubicBezTo>
                    <a:cubicBezTo>
                      <a:pt x="1042" y="2420"/>
                      <a:pt x="1079" y="2416"/>
                      <a:pt x="1108" y="2406"/>
                    </a:cubicBezTo>
                    <a:lnTo>
                      <a:pt x="1364" y="2322"/>
                    </a:lnTo>
                    <a:lnTo>
                      <a:pt x="1620" y="30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6767071" y="4144411"/>
                <a:ext cx="89195" cy="103906"/>
              </a:xfrm>
              <a:custGeom>
                <a:avLst/>
                <a:gdLst/>
                <a:ahLst/>
                <a:cxnLst/>
                <a:rect l="l" t="t" r="r" b="b"/>
                <a:pathLst>
                  <a:path w="2310" h="2691" extrusionOk="0">
                    <a:moveTo>
                      <a:pt x="1050" y="0"/>
                    </a:moveTo>
                    <a:lnTo>
                      <a:pt x="1" y="1872"/>
                    </a:lnTo>
                    <a:cubicBezTo>
                      <a:pt x="1" y="1872"/>
                      <a:pt x="576" y="2590"/>
                      <a:pt x="840" y="2641"/>
                    </a:cubicBezTo>
                    <a:lnTo>
                      <a:pt x="1101" y="2691"/>
                    </a:lnTo>
                    <a:lnTo>
                      <a:pt x="2309" y="1058"/>
                    </a:lnTo>
                    <a:lnTo>
                      <a:pt x="1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7002569" y="4528027"/>
                <a:ext cx="148156" cy="42667"/>
              </a:xfrm>
              <a:custGeom>
                <a:avLst/>
                <a:gdLst/>
                <a:ahLst/>
                <a:cxnLst/>
                <a:rect l="l" t="t" r="r" b="b"/>
                <a:pathLst>
                  <a:path w="3837" h="1105" extrusionOk="0">
                    <a:moveTo>
                      <a:pt x="1780" y="0"/>
                    </a:moveTo>
                    <a:cubicBezTo>
                      <a:pt x="701" y="0"/>
                      <a:pt x="1" y="416"/>
                      <a:pt x="101" y="655"/>
                    </a:cubicBezTo>
                    <a:cubicBezTo>
                      <a:pt x="257" y="1029"/>
                      <a:pt x="718" y="1104"/>
                      <a:pt x="1247" y="1104"/>
                    </a:cubicBezTo>
                    <a:cubicBezTo>
                      <a:pt x="1602" y="1104"/>
                      <a:pt x="1989" y="1071"/>
                      <a:pt x="2334" y="1071"/>
                    </a:cubicBezTo>
                    <a:cubicBezTo>
                      <a:pt x="2529" y="1071"/>
                      <a:pt x="2709" y="1074"/>
                      <a:pt x="2870" y="1074"/>
                    </a:cubicBezTo>
                    <a:cubicBezTo>
                      <a:pt x="3421" y="1074"/>
                      <a:pt x="3762" y="1032"/>
                      <a:pt x="3795" y="655"/>
                    </a:cubicBezTo>
                    <a:cubicBezTo>
                      <a:pt x="3837" y="168"/>
                      <a:pt x="2859" y="0"/>
                      <a:pt x="1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6794139" y="3672411"/>
                <a:ext cx="1480056" cy="823914"/>
              </a:xfrm>
              <a:custGeom>
                <a:avLst/>
                <a:gdLst/>
                <a:ahLst/>
                <a:cxnLst/>
                <a:rect l="l" t="t" r="r" b="b"/>
                <a:pathLst>
                  <a:path w="38331" h="21338" extrusionOk="0">
                    <a:moveTo>
                      <a:pt x="18276" y="1"/>
                    </a:moveTo>
                    <a:cubicBezTo>
                      <a:pt x="16166" y="1"/>
                      <a:pt x="13815" y="341"/>
                      <a:pt x="11363" y="1291"/>
                    </a:cubicBezTo>
                    <a:cubicBezTo>
                      <a:pt x="2704" y="4640"/>
                      <a:pt x="1" y="12623"/>
                      <a:pt x="1" y="12623"/>
                    </a:cubicBezTo>
                    <a:lnTo>
                      <a:pt x="404" y="13001"/>
                    </a:lnTo>
                    <a:lnTo>
                      <a:pt x="1331" y="13870"/>
                    </a:lnTo>
                    <a:cubicBezTo>
                      <a:pt x="1331" y="13870"/>
                      <a:pt x="5063" y="8632"/>
                      <a:pt x="10603" y="7813"/>
                    </a:cubicBezTo>
                    <a:cubicBezTo>
                      <a:pt x="10809" y="7784"/>
                      <a:pt x="11014" y="7763"/>
                      <a:pt x="11220" y="7742"/>
                    </a:cubicBezTo>
                    <a:lnTo>
                      <a:pt x="11220" y="7742"/>
                    </a:lnTo>
                    <a:cubicBezTo>
                      <a:pt x="9734" y="8841"/>
                      <a:pt x="8819" y="10075"/>
                      <a:pt x="8097" y="11318"/>
                    </a:cubicBezTo>
                    <a:cubicBezTo>
                      <a:pt x="7938" y="11599"/>
                      <a:pt x="7783" y="11876"/>
                      <a:pt x="7640" y="12153"/>
                    </a:cubicBezTo>
                    <a:cubicBezTo>
                      <a:pt x="6099" y="15112"/>
                      <a:pt x="6053" y="20527"/>
                      <a:pt x="6053" y="20527"/>
                    </a:cubicBezTo>
                    <a:cubicBezTo>
                      <a:pt x="6053" y="20527"/>
                      <a:pt x="6099" y="20787"/>
                      <a:pt x="7082" y="21169"/>
                    </a:cubicBezTo>
                    <a:cubicBezTo>
                      <a:pt x="7258" y="21236"/>
                      <a:pt x="7438" y="21286"/>
                      <a:pt x="7623" y="21312"/>
                    </a:cubicBezTo>
                    <a:cubicBezTo>
                      <a:pt x="7749" y="21330"/>
                      <a:pt x="7867" y="21337"/>
                      <a:pt x="7978" y="21337"/>
                    </a:cubicBezTo>
                    <a:cubicBezTo>
                      <a:pt x="8502" y="21337"/>
                      <a:pt x="8844" y="21169"/>
                      <a:pt x="8844" y="21169"/>
                    </a:cubicBezTo>
                    <a:cubicBezTo>
                      <a:pt x="8844" y="21169"/>
                      <a:pt x="9621" y="14172"/>
                      <a:pt x="14297" y="12237"/>
                    </a:cubicBezTo>
                    <a:cubicBezTo>
                      <a:pt x="15618" y="11691"/>
                      <a:pt x="17034" y="11488"/>
                      <a:pt x="18444" y="11488"/>
                    </a:cubicBezTo>
                    <a:cubicBezTo>
                      <a:pt x="22027" y="11488"/>
                      <a:pt x="25578" y="12798"/>
                      <a:pt x="27485" y="13114"/>
                    </a:cubicBezTo>
                    <a:lnTo>
                      <a:pt x="27489" y="13114"/>
                    </a:lnTo>
                    <a:cubicBezTo>
                      <a:pt x="28487" y="13434"/>
                      <a:pt x="29484" y="13564"/>
                      <a:pt x="30441" y="13564"/>
                    </a:cubicBezTo>
                    <a:cubicBezTo>
                      <a:pt x="33589" y="13564"/>
                      <a:pt x="36289" y="12155"/>
                      <a:pt x="37100" y="11469"/>
                    </a:cubicBezTo>
                    <a:cubicBezTo>
                      <a:pt x="38171" y="10562"/>
                      <a:pt x="38330" y="8930"/>
                      <a:pt x="38330" y="8930"/>
                    </a:cubicBezTo>
                    <a:lnTo>
                      <a:pt x="30376" y="1463"/>
                    </a:lnTo>
                    <a:cubicBezTo>
                      <a:pt x="29361" y="1559"/>
                      <a:pt x="28362" y="1798"/>
                      <a:pt x="27417" y="2180"/>
                    </a:cubicBezTo>
                    <a:cubicBezTo>
                      <a:pt x="27405" y="2174"/>
                      <a:pt x="23610" y="1"/>
                      <a:pt x="18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7513066" y="2840426"/>
                <a:ext cx="492425" cy="686955"/>
              </a:xfrm>
              <a:custGeom>
                <a:avLst/>
                <a:gdLst/>
                <a:ahLst/>
                <a:cxnLst/>
                <a:rect l="l" t="t" r="r" b="b"/>
                <a:pathLst>
                  <a:path w="12753" h="17791" extrusionOk="0">
                    <a:moveTo>
                      <a:pt x="1922" y="1"/>
                    </a:moveTo>
                    <a:cubicBezTo>
                      <a:pt x="1746" y="1"/>
                      <a:pt x="1552" y="155"/>
                      <a:pt x="1541" y="445"/>
                    </a:cubicBezTo>
                    <a:cubicBezTo>
                      <a:pt x="1529" y="886"/>
                      <a:pt x="1877" y="2292"/>
                      <a:pt x="1877" y="2292"/>
                    </a:cubicBezTo>
                    <a:cubicBezTo>
                      <a:pt x="1877" y="2292"/>
                      <a:pt x="1151" y="567"/>
                      <a:pt x="798" y="361"/>
                    </a:cubicBezTo>
                    <a:cubicBezTo>
                      <a:pt x="742" y="328"/>
                      <a:pt x="687" y="314"/>
                      <a:pt x="634" y="314"/>
                    </a:cubicBezTo>
                    <a:cubicBezTo>
                      <a:pt x="356" y="314"/>
                      <a:pt x="149" y="722"/>
                      <a:pt x="265" y="1029"/>
                    </a:cubicBezTo>
                    <a:cubicBezTo>
                      <a:pt x="404" y="1390"/>
                      <a:pt x="1147" y="2703"/>
                      <a:pt x="1147" y="2703"/>
                    </a:cubicBezTo>
                    <a:cubicBezTo>
                      <a:pt x="1147" y="2703"/>
                      <a:pt x="1137" y="2705"/>
                      <a:pt x="1120" y="2705"/>
                    </a:cubicBezTo>
                    <a:cubicBezTo>
                      <a:pt x="1068" y="2705"/>
                      <a:pt x="949" y="2688"/>
                      <a:pt x="845" y="2552"/>
                    </a:cubicBezTo>
                    <a:cubicBezTo>
                      <a:pt x="716" y="2386"/>
                      <a:pt x="531" y="2200"/>
                      <a:pt x="309" y="2200"/>
                    </a:cubicBezTo>
                    <a:cubicBezTo>
                      <a:pt x="284" y="2200"/>
                      <a:pt x="258" y="2203"/>
                      <a:pt x="232" y="2208"/>
                    </a:cubicBezTo>
                    <a:cubicBezTo>
                      <a:pt x="190" y="2216"/>
                      <a:pt x="152" y="2242"/>
                      <a:pt x="127" y="2275"/>
                    </a:cubicBezTo>
                    <a:cubicBezTo>
                      <a:pt x="1" y="2443"/>
                      <a:pt x="68" y="2850"/>
                      <a:pt x="232" y="3110"/>
                    </a:cubicBezTo>
                    <a:cubicBezTo>
                      <a:pt x="425" y="3417"/>
                      <a:pt x="983" y="3782"/>
                      <a:pt x="1306" y="3870"/>
                    </a:cubicBezTo>
                    <a:cubicBezTo>
                      <a:pt x="1625" y="3958"/>
                      <a:pt x="1915" y="4030"/>
                      <a:pt x="1915" y="4030"/>
                    </a:cubicBezTo>
                    <a:cubicBezTo>
                      <a:pt x="1915" y="4030"/>
                      <a:pt x="685" y="9016"/>
                      <a:pt x="3623" y="14145"/>
                    </a:cubicBezTo>
                    <a:cubicBezTo>
                      <a:pt x="5358" y="17170"/>
                      <a:pt x="7981" y="17790"/>
                      <a:pt x="9841" y="17790"/>
                    </a:cubicBezTo>
                    <a:cubicBezTo>
                      <a:pt x="11135" y="17790"/>
                      <a:pt x="12060" y="17490"/>
                      <a:pt x="12060" y="17490"/>
                    </a:cubicBezTo>
                    <a:cubicBezTo>
                      <a:pt x="12060" y="17490"/>
                      <a:pt x="12752" y="17234"/>
                      <a:pt x="12194" y="15778"/>
                    </a:cubicBezTo>
                    <a:cubicBezTo>
                      <a:pt x="12114" y="15572"/>
                      <a:pt x="12034" y="15383"/>
                      <a:pt x="11955" y="15199"/>
                    </a:cubicBezTo>
                    <a:cubicBezTo>
                      <a:pt x="11480" y="14090"/>
                      <a:pt x="11044" y="13440"/>
                      <a:pt x="11044" y="13440"/>
                    </a:cubicBezTo>
                    <a:cubicBezTo>
                      <a:pt x="11044" y="13440"/>
                      <a:pt x="10572" y="13643"/>
                      <a:pt x="9837" y="13643"/>
                    </a:cubicBezTo>
                    <a:cubicBezTo>
                      <a:pt x="9074" y="13643"/>
                      <a:pt x="8026" y="13423"/>
                      <a:pt x="6931" y="12529"/>
                    </a:cubicBezTo>
                    <a:cubicBezTo>
                      <a:pt x="4782" y="10775"/>
                      <a:pt x="3493" y="3874"/>
                      <a:pt x="3493" y="3874"/>
                    </a:cubicBezTo>
                    <a:cubicBezTo>
                      <a:pt x="3493" y="3874"/>
                      <a:pt x="3355" y="3807"/>
                      <a:pt x="3711" y="3421"/>
                    </a:cubicBezTo>
                    <a:cubicBezTo>
                      <a:pt x="4064" y="3031"/>
                      <a:pt x="4748" y="2477"/>
                      <a:pt x="4891" y="2166"/>
                    </a:cubicBezTo>
                    <a:cubicBezTo>
                      <a:pt x="5009" y="1898"/>
                      <a:pt x="4999" y="1657"/>
                      <a:pt x="4764" y="1657"/>
                    </a:cubicBezTo>
                    <a:cubicBezTo>
                      <a:pt x="4724" y="1657"/>
                      <a:pt x="4676" y="1664"/>
                      <a:pt x="4622" y="1679"/>
                    </a:cubicBezTo>
                    <a:cubicBezTo>
                      <a:pt x="4257" y="1788"/>
                      <a:pt x="3321" y="2712"/>
                      <a:pt x="3321" y="2712"/>
                    </a:cubicBezTo>
                    <a:cubicBezTo>
                      <a:pt x="3321" y="2712"/>
                      <a:pt x="3720" y="596"/>
                      <a:pt x="3590" y="307"/>
                    </a:cubicBezTo>
                    <a:cubicBezTo>
                      <a:pt x="3536" y="183"/>
                      <a:pt x="3410" y="127"/>
                      <a:pt x="3280" y="127"/>
                    </a:cubicBezTo>
                    <a:cubicBezTo>
                      <a:pt x="3104" y="127"/>
                      <a:pt x="2921" y="229"/>
                      <a:pt x="2897" y="407"/>
                    </a:cubicBezTo>
                    <a:cubicBezTo>
                      <a:pt x="2851" y="714"/>
                      <a:pt x="2519" y="2409"/>
                      <a:pt x="2519" y="2409"/>
                    </a:cubicBezTo>
                    <a:cubicBezTo>
                      <a:pt x="2519" y="2409"/>
                      <a:pt x="2318" y="374"/>
                      <a:pt x="2154" y="126"/>
                    </a:cubicBezTo>
                    <a:cubicBezTo>
                      <a:pt x="2100" y="42"/>
                      <a:pt x="2013"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7895562" y="3271111"/>
                <a:ext cx="282026" cy="299440"/>
              </a:xfrm>
              <a:custGeom>
                <a:avLst/>
                <a:gdLst/>
                <a:ahLst/>
                <a:cxnLst/>
                <a:rect l="l" t="t" r="r" b="b"/>
                <a:pathLst>
                  <a:path w="7304" h="7755" extrusionOk="0">
                    <a:moveTo>
                      <a:pt x="4024" y="0"/>
                    </a:moveTo>
                    <a:cubicBezTo>
                      <a:pt x="2876" y="0"/>
                      <a:pt x="1735" y="196"/>
                      <a:pt x="1138" y="636"/>
                    </a:cubicBezTo>
                    <a:cubicBezTo>
                      <a:pt x="0" y="1476"/>
                      <a:pt x="298" y="4309"/>
                      <a:pt x="1138" y="5942"/>
                    </a:cubicBezTo>
                    <a:cubicBezTo>
                      <a:pt x="1977" y="7574"/>
                      <a:pt x="2913" y="7633"/>
                      <a:pt x="3577" y="7747"/>
                    </a:cubicBezTo>
                    <a:cubicBezTo>
                      <a:pt x="3607" y="7752"/>
                      <a:pt x="3639" y="7754"/>
                      <a:pt x="3673" y="7754"/>
                    </a:cubicBezTo>
                    <a:cubicBezTo>
                      <a:pt x="4391" y="7754"/>
                      <a:pt x="5958" y="6632"/>
                      <a:pt x="6615" y="4825"/>
                    </a:cubicBezTo>
                    <a:cubicBezTo>
                      <a:pt x="7304" y="2936"/>
                      <a:pt x="6758" y="443"/>
                      <a:pt x="6758" y="443"/>
                    </a:cubicBezTo>
                    <a:cubicBezTo>
                      <a:pt x="6106" y="160"/>
                      <a:pt x="5062" y="0"/>
                      <a:pt x="40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7919888" y="3251959"/>
                <a:ext cx="718463" cy="813643"/>
              </a:xfrm>
              <a:custGeom>
                <a:avLst/>
                <a:gdLst/>
                <a:ahLst/>
                <a:cxnLst/>
                <a:rect l="l" t="t" r="r" b="b"/>
                <a:pathLst>
                  <a:path w="18607" h="21072" extrusionOk="0">
                    <a:moveTo>
                      <a:pt x="8643" y="0"/>
                    </a:moveTo>
                    <a:cubicBezTo>
                      <a:pt x="8574" y="0"/>
                      <a:pt x="8531" y="1"/>
                      <a:pt x="8521" y="3"/>
                    </a:cubicBezTo>
                    <a:cubicBezTo>
                      <a:pt x="8365" y="28"/>
                      <a:pt x="6128" y="58"/>
                      <a:pt x="5469" y="944"/>
                    </a:cubicBezTo>
                    <a:cubicBezTo>
                      <a:pt x="4810" y="1829"/>
                      <a:pt x="4756" y="7185"/>
                      <a:pt x="3522" y="9359"/>
                    </a:cubicBezTo>
                    <a:cubicBezTo>
                      <a:pt x="2292" y="11537"/>
                      <a:pt x="688" y="11764"/>
                      <a:pt x="604" y="12079"/>
                    </a:cubicBezTo>
                    <a:cubicBezTo>
                      <a:pt x="516" y="12394"/>
                      <a:pt x="0" y="13854"/>
                      <a:pt x="2724" y="17116"/>
                    </a:cubicBezTo>
                    <a:cubicBezTo>
                      <a:pt x="3349" y="17879"/>
                      <a:pt x="4055" y="18580"/>
                      <a:pt x="4823" y="19197"/>
                    </a:cubicBezTo>
                    <a:cubicBezTo>
                      <a:pt x="6613" y="20626"/>
                      <a:pt x="8201" y="21071"/>
                      <a:pt x="9124" y="21071"/>
                    </a:cubicBezTo>
                    <a:cubicBezTo>
                      <a:pt x="9188" y="21071"/>
                      <a:pt x="9248" y="21069"/>
                      <a:pt x="9305" y="21065"/>
                    </a:cubicBezTo>
                    <a:cubicBezTo>
                      <a:pt x="10506" y="20981"/>
                      <a:pt x="12886" y="19294"/>
                      <a:pt x="15748" y="14484"/>
                    </a:cubicBezTo>
                    <a:cubicBezTo>
                      <a:pt x="18607" y="9674"/>
                      <a:pt x="17922" y="1917"/>
                      <a:pt x="17293" y="1116"/>
                    </a:cubicBezTo>
                    <a:cubicBezTo>
                      <a:pt x="17137" y="918"/>
                      <a:pt x="16944" y="755"/>
                      <a:pt x="16730" y="625"/>
                    </a:cubicBezTo>
                    <a:cubicBezTo>
                      <a:pt x="16113" y="251"/>
                      <a:pt x="15404" y="171"/>
                      <a:pt x="15404" y="171"/>
                    </a:cubicBezTo>
                    <a:cubicBezTo>
                      <a:pt x="15404" y="171"/>
                      <a:pt x="9576" y="0"/>
                      <a:pt x="86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8202185" y="3063259"/>
                <a:ext cx="307278" cy="260789"/>
              </a:xfrm>
              <a:custGeom>
                <a:avLst/>
                <a:gdLst/>
                <a:ahLst/>
                <a:cxnLst/>
                <a:rect l="l" t="t" r="r" b="b"/>
                <a:pathLst>
                  <a:path w="7958" h="6754" extrusionOk="0">
                    <a:moveTo>
                      <a:pt x="7220" y="1"/>
                    </a:moveTo>
                    <a:lnTo>
                      <a:pt x="1936" y="1759"/>
                    </a:lnTo>
                    <a:cubicBezTo>
                      <a:pt x="1936" y="1759"/>
                      <a:pt x="2112" y="3203"/>
                      <a:pt x="1936" y="3744"/>
                    </a:cubicBezTo>
                    <a:cubicBezTo>
                      <a:pt x="1759" y="4290"/>
                      <a:pt x="1" y="5104"/>
                      <a:pt x="1" y="5104"/>
                    </a:cubicBezTo>
                    <a:cubicBezTo>
                      <a:pt x="1" y="5104"/>
                      <a:pt x="343" y="6754"/>
                      <a:pt x="3017" y="6754"/>
                    </a:cubicBezTo>
                    <a:cubicBezTo>
                      <a:pt x="3169" y="6754"/>
                      <a:pt x="3329" y="6748"/>
                      <a:pt x="3497" y="6737"/>
                    </a:cubicBezTo>
                    <a:cubicBezTo>
                      <a:pt x="6595" y="6532"/>
                      <a:pt x="7957" y="4915"/>
                      <a:pt x="7922" y="4915"/>
                    </a:cubicBezTo>
                    <a:lnTo>
                      <a:pt x="7922" y="4915"/>
                    </a:lnTo>
                    <a:cubicBezTo>
                      <a:pt x="7921" y="4915"/>
                      <a:pt x="7921" y="4915"/>
                      <a:pt x="7921" y="4915"/>
                    </a:cubicBezTo>
                    <a:cubicBezTo>
                      <a:pt x="7920" y="4916"/>
                      <a:pt x="7920" y="4916"/>
                      <a:pt x="7919" y="4916"/>
                    </a:cubicBezTo>
                    <a:cubicBezTo>
                      <a:pt x="7864" y="4916"/>
                      <a:pt x="7280" y="4270"/>
                      <a:pt x="6947" y="3875"/>
                    </a:cubicBezTo>
                    <a:cubicBezTo>
                      <a:pt x="6611" y="3472"/>
                      <a:pt x="7220" y="1"/>
                      <a:pt x="7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8376405" y="2593885"/>
                <a:ext cx="351721" cy="446747"/>
              </a:xfrm>
              <a:custGeom>
                <a:avLst/>
                <a:gdLst/>
                <a:ahLst/>
                <a:cxnLst/>
                <a:rect l="l" t="t" r="r" b="b"/>
                <a:pathLst>
                  <a:path w="9109" h="11570" extrusionOk="0">
                    <a:moveTo>
                      <a:pt x="5489" y="1"/>
                    </a:moveTo>
                    <a:cubicBezTo>
                      <a:pt x="5464" y="1"/>
                      <a:pt x="5439" y="1"/>
                      <a:pt x="5415" y="1"/>
                    </a:cubicBezTo>
                    <a:cubicBezTo>
                      <a:pt x="5083" y="5"/>
                      <a:pt x="4841" y="23"/>
                      <a:pt x="4784" y="23"/>
                    </a:cubicBezTo>
                    <a:cubicBezTo>
                      <a:pt x="4779" y="23"/>
                      <a:pt x="4775" y="23"/>
                      <a:pt x="4773" y="22"/>
                    </a:cubicBezTo>
                    <a:cubicBezTo>
                      <a:pt x="3883" y="559"/>
                      <a:pt x="3027" y="1155"/>
                      <a:pt x="2217" y="1806"/>
                    </a:cubicBezTo>
                    <a:cubicBezTo>
                      <a:pt x="1717" y="2205"/>
                      <a:pt x="1243" y="2641"/>
                      <a:pt x="891" y="3065"/>
                    </a:cubicBezTo>
                    <a:cubicBezTo>
                      <a:pt x="559" y="3460"/>
                      <a:pt x="358" y="4018"/>
                      <a:pt x="261" y="4669"/>
                    </a:cubicBezTo>
                    <a:cubicBezTo>
                      <a:pt x="1" y="6398"/>
                      <a:pt x="509" y="8753"/>
                      <a:pt x="1411" y="10264"/>
                    </a:cubicBezTo>
                    <a:cubicBezTo>
                      <a:pt x="1999" y="11252"/>
                      <a:pt x="3280" y="11570"/>
                      <a:pt x="4504" y="11570"/>
                    </a:cubicBezTo>
                    <a:cubicBezTo>
                      <a:pt x="5857" y="11570"/>
                      <a:pt x="7141" y="11182"/>
                      <a:pt x="7346" y="10885"/>
                    </a:cubicBezTo>
                    <a:cubicBezTo>
                      <a:pt x="7699" y="10385"/>
                      <a:pt x="7472" y="9101"/>
                      <a:pt x="7463" y="7153"/>
                    </a:cubicBezTo>
                    <a:cubicBezTo>
                      <a:pt x="7459" y="6885"/>
                      <a:pt x="7463" y="6604"/>
                      <a:pt x="7472" y="6310"/>
                    </a:cubicBezTo>
                    <a:cubicBezTo>
                      <a:pt x="7547" y="3884"/>
                      <a:pt x="9109" y="3162"/>
                      <a:pt x="8534" y="1407"/>
                    </a:cubicBezTo>
                    <a:cubicBezTo>
                      <a:pt x="8133" y="172"/>
                      <a:pt x="6467" y="1"/>
                      <a:pt x="5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8026845" y="2488550"/>
                <a:ext cx="565171" cy="297355"/>
              </a:xfrm>
              <a:custGeom>
                <a:avLst/>
                <a:gdLst/>
                <a:ahLst/>
                <a:cxnLst/>
                <a:rect l="l" t="t" r="r" b="b"/>
                <a:pathLst>
                  <a:path w="14637" h="7701" extrusionOk="0">
                    <a:moveTo>
                      <a:pt x="5372" y="0"/>
                    </a:moveTo>
                    <a:cubicBezTo>
                      <a:pt x="4875" y="0"/>
                      <a:pt x="4337" y="34"/>
                      <a:pt x="3807" y="123"/>
                    </a:cubicBezTo>
                    <a:cubicBezTo>
                      <a:pt x="2573" y="337"/>
                      <a:pt x="1394" y="849"/>
                      <a:pt x="911" y="1932"/>
                    </a:cubicBezTo>
                    <a:cubicBezTo>
                      <a:pt x="0" y="4005"/>
                      <a:pt x="1507" y="6263"/>
                      <a:pt x="1507" y="6263"/>
                    </a:cubicBezTo>
                    <a:cubicBezTo>
                      <a:pt x="1507" y="6263"/>
                      <a:pt x="4774" y="7700"/>
                      <a:pt x="7255" y="7700"/>
                    </a:cubicBezTo>
                    <a:cubicBezTo>
                      <a:pt x="7574" y="7700"/>
                      <a:pt x="7880" y="7677"/>
                      <a:pt x="8164" y="7623"/>
                    </a:cubicBezTo>
                    <a:cubicBezTo>
                      <a:pt x="8567" y="7548"/>
                      <a:pt x="8953" y="7472"/>
                      <a:pt x="9314" y="7397"/>
                    </a:cubicBezTo>
                    <a:cubicBezTo>
                      <a:pt x="11224" y="7002"/>
                      <a:pt x="12626" y="6574"/>
                      <a:pt x="13511" y="5844"/>
                    </a:cubicBezTo>
                    <a:cubicBezTo>
                      <a:pt x="13688" y="5693"/>
                      <a:pt x="13847" y="5516"/>
                      <a:pt x="13981" y="5323"/>
                    </a:cubicBezTo>
                    <a:cubicBezTo>
                      <a:pt x="14586" y="4454"/>
                      <a:pt x="14636" y="3321"/>
                      <a:pt x="14472" y="2729"/>
                    </a:cubicBezTo>
                    <a:lnTo>
                      <a:pt x="14472" y="2725"/>
                    </a:lnTo>
                    <a:cubicBezTo>
                      <a:pt x="14275" y="2007"/>
                      <a:pt x="13730" y="1235"/>
                      <a:pt x="11950" y="1138"/>
                    </a:cubicBezTo>
                    <a:cubicBezTo>
                      <a:pt x="10170" y="1046"/>
                      <a:pt x="8336" y="324"/>
                      <a:pt x="6825" y="102"/>
                    </a:cubicBezTo>
                    <a:cubicBezTo>
                      <a:pt x="6444" y="44"/>
                      <a:pt x="5935" y="0"/>
                      <a:pt x="5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7970432" y="2685242"/>
                <a:ext cx="693519" cy="462037"/>
              </a:xfrm>
              <a:custGeom>
                <a:avLst/>
                <a:gdLst/>
                <a:ahLst/>
                <a:cxnLst/>
                <a:rect l="l" t="t" r="r" b="b"/>
                <a:pathLst>
                  <a:path w="17961" h="11966" extrusionOk="0">
                    <a:moveTo>
                      <a:pt x="4554" y="0"/>
                    </a:moveTo>
                    <a:cubicBezTo>
                      <a:pt x="3242" y="0"/>
                      <a:pt x="2164" y="1096"/>
                      <a:pt x="1831" y="2777"/>
                    </a:cubicBezTo>
                    <a:cubicBezTo>
                      <a:pt x="1486" y="4531"/>
                      <a:pt x="1" y="10517"/>
                      <a:pt x="5617" y="11709"/>
                    </a:cubicBezTo>
                    <a:cubicBezTo>
                      <a:pt x="6470" y="11889"/>
                      <a:pt x="7255" y="11966"/>
                      <a:pt x="7975" y="11966"/>
                    </a:cubicBezTo>
                    <a:cubicBezTo>
                      <a:pt x="11990" y="11966"/>
                      <a:pt x="13931" y="9581"/>
                      <a:pt x="13931" y="9581"/>
                    </a:cubicBezTo>
                    <a:cubicBezTo>
                      <a:pt x="13931" y="9581"/>
                      <a:pt x="13936" y="9581"/>
                      <a:pt x="13936" y="9589"/>
                    </a:cubicBezTo>
                    <a:cubicBezTo>
                      <a:pt x="13957" y="9597"/>
                      <a:pt x="13973" y="9610"/>
                      <a:pt x="13990" y="9623"/>
                    </a:cubicBezTo>
                    <a:cubicBezTo>
                      <a:pt x="14156" y="9748"/>
                      <a:pt x="14661" y="10072"/>
                      <a:pt x="15290" y="10072"/>
                    </a:cubicBezTo>
                    <a:cubicBezTo>
                      <a:pt x="15695" y="10072"/>
                      <a:pt x="16151" y="9938"/>
                      <a:pt x="16601" y="9530"/>
                    </a:cubicBezTo>
                    <a:cubicBezTo>
                      <a:pt x="17910" y="8342"/>
                      <a:pt x="17961" y="6491"/>
                      <a:pt x="16601" y="5824"/>
                    </a:cubicBezTo>
                    <a:cubicBezTo>
                      <a:pt x="16365" y="5707"/>
                      <a:pt x="16146" y="5659"/>
                      <a:pt x="15942" y="5659"/>
                    </a:cubicBezTo>
                    <a:cubicBezTo>
                      <a:pt x="14970" y="5659"/>
                      <a:pt x="14336" y="6761"/>
                      <a:pt x="13805" y="6886"/>
                    </a:cubicBezTo>
                    <a:cubicBezTo>
                      <a:pt x="13757" y="6897"/>
                      <a:pt x="13707" y="6903"/>
                      <a:pt x="13656" y="6903"/>
                    </a:cubicBezTo>
                    <a:cubicBezTo>
                      <a:pt x="13039" y="6903"/>
                      <a:pt x="12325" y="6094"/>
                      <a:pt x="12693" y="4930"/>
                    </a:cubicBezTo>
                    <a:cubicBezTo>
                      <a:pt x="12928" y="4175"/>
                      <a:pt x="13537" y="3461"/>
                      <a:pt x="13835" y="2781"/>
                    </a:cubicBezTo>
                    <a:cubicBezTo>
                      <a:pt x="14040" y="2324"/>
                      <a:pt x="14108" y="1883"/>
                      <a:pt x="13831" y="1463"/>
                    </a:cubicBezTo>
                    <a:cubicBezTo>
                      <a:pt x="13450" y="893"/>
                      <a:pt x="12979" y="614"/>
                      <a:pt x="12447" y="614"/>
                    </a:cubicBezTo>
                    <a:cubicBezTo>
                      <a:pt x="12012" y="614"/>
                      <a:pt x="11536" y="801"/>
                      <a:pt x="11035" y="1169"/>
                    </a:cubicBezTo>
                    <a:cubicBezTo>
                      <a:pt x="10395" y="1640"/>
                      <a:pt x="9460" y="1740"/>
                      <a:pt x="8780" y="1740"/>
                    </a:cubicBezTo>
                    <a:cubicBezTo>
                      <a:pt x="8279" y="1740"/>
                      <a:pt x="7917" y="1686"/>
                      <a:pt x="7917" y="1686"/>
                    </a:cubicBezTo>
                    <a:cubicBezTo>
                      <a:pt x="5491" y="1094"/>
                      <a:pt x="6112" y="103"/>
                      <a:pt x="4727" y="7"/>
                    </a:cubicBezTo>
                    <a:cubicBezTo>
                      <a:pt x="4669" y="2"/>
                      <a:pt x="4611" y="0"/>
                      <a:pt x="4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8511085" y="2952055"/>
                <a:ext cx="91396" cy="87573"/>
              </a:xfrm>
              <a:custGeom>
                <a:avLst/>
                <a:gdLst/>
                <a:ahLst/>
                <a:cxnLst/>
                <a:rect l="l" t="t" r="r" b="b"/>
                <a:pathLst>
                  <a:path w="2367" h="2268" extrusionOk="0">
                    <a:moveTo>
                      <a:pt x="1502" y="1"/>
                    </a:moveTo>
                    <a:cubicBezTo>
                      <a:pt x="1191" y="1"/>
                      <a:pt x="838" y="161"/>
                      <a:pt x="521" y="467"/>
                    </a:cubicBezTo>
                    <a:cubicBezTo>
                      <a:pt x="521" y="467"/>
                      <a:pt x="1" y="1260"/>
                      <a:pt x="395" y="1903"/>
                    </a:cubicBezTo>
                    <a:cubicBezTo>
                      <a:pt x="543" y="2141"/>
                      <a:pt x="854" y="2267"/>
                      <a:pt x="1186" y="2267"/>
                    </a:cubicBezTo>
                    <a:cubicBezTo>
                      <a:pt x="1747" y="2267"/>
                      <a:pt x="2367" y="1905"/>
                      <a:pt x="2351" y="1113"/>
                    </a:cubicBezTo>
                    <a:cubicBezTo>
                      <a:pt x="2336" y="357"/>
                      <a:pt x="1966" y="1"/>
                      <a:pt x="1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8065728" y="2825676"/>
                <a:ext cx="36991" cy="44443"/>
              </a:xfrm>
              <a:custGeom>
                <a:avLst/>
                <a:gdLst/>
                <a:ahLst/>
                <a:cxnLst/>
                <a:rect l="l" t="t" r="r" b="b"/>
                <a:pathLst>
                  <a:path w="958" h="1151" extrusionOk="0">
                    <a:moveTo>
                      <a:pt x="479" y="0"/>
                    </a:moveTo>
                    <a:cubicBezTo>
                      <a:pt x="215" y="0"/>
                      <a:pt x="1" y="256"/>
                      <a:pt x="1" y="575"/>
                    </a:cubicBezTo>
                    <a:cubicBezTo>
                      <a:pt x="1" y="890"/>
                      <a:pt x="215" y="1150"/>
                      <a:pt x="479" y="1150"/>
                    </a:cubicBezTo>
                    <a:cubicBezTo>
                      <a:pt x="744" y="1150"/>
                      <a:pt x="958" y="890"/>
                      <a:pt x="958" y="575"/>
                    </a:cubicBezTo>
                    <a:cubicBezTo>
                      <a:pt x="958" y="256"/>
                      <a:pt x="744"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8334587" y="2838303"/>
                <a:ext cx="44443" cy="53054"/>
              </a:xfrm>
              <a:custGeom>
                <a:avLst/>
                <a:gdLst/>
                <a:ahLst/>
                <a:cxnLst/>
                <a:rect l="l" t="t" r="r" b="b"/>
                <a:pathLst>
                  <a:path w="1151" h="1374" extrusionOk="0">
                    <a:moveTo>
                      <a:pt x="576" y="1"/>
                    </a:moveTo>
                    <a:cubicBezTo>
                      <a:pt x="257" y="1"/>
                      <a:pt x="1" y="307"/>
                      <a:pt x="1" y="689"/>
                    </a:cubicBezTo>
                    <a:cubicBezTo>
                      <a:pt x="1" y="1067"/>
                      <a:pt x="261" y="1373"/>
                      <a:pt x="576" y="1373"/>
                    </a:cubicBezTo>
                    <a:cubicBezTo>
                      <a:pt x="895" y="1373"/>
                      <a:pt x="1151" y="1067"/>
                      <a:pt x="1151" y="689"/>
                    </a:cubicBezTo>
                    <a:cubicBezTo>
                      <a:pt x="1151" y="307"/>
                      <a:pt x="895"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8180291" y="2781465"/>
                <a:ext cx="68112" cy="145144"/>
              </a:xfrm>
              <a:custGeom>
                <a:avLst/>
                <a:gdLst/>
                <a:ahLst/>
                <a:cxnLst/>
                <a:rect l="l" t="t" r="r" b="b"/>
                <a:pathLst>
                  <a:path w="1764" h="3759" extrusionOk="0">
                    <a:moveTo>
                      <a:pt x="1373" y="0"/>
                    </a:moveTo>
                    <a:cubicBezTo>
                      <a:pt x="1323" y="0"/>
                      <a:pt x="1269" y="41"/>
                      <a:pt x="1269" y="41"/>
                    </a:cubicBezTo>
                    <a:cubicBezTo>
                      <a:pt x="597" y="1129"/>
                      <a:pt x="135" y="2086"/>
                      <a:pt x="64" y="2740"/>
                    </a:cubicBezTo>
                    <a:cubicBezTo>
                      <a:pt x="0" y="3325"/>
                      <a:pt x="1144" y="3759"/>
                      <a:pt x="1507" y="3759"/>
                    </a:cubicBezTo>
                    <a:cubicBezTo>
                      <a:pt x="1550" y="3759"/>
                      <a:pt x="1583" y="3752"/>
                      <a:pt x="1600" y="3739"/>
                    </a:cubicBezTo>
                    <a:cubicBezTo>
                      <a:pt x="1764" y="3622"/>
                      <a:pt x="526" y="3395"/>
                      <a:pt x="408" y="2845"/>
                    </a:cubicBezTo>
                    <a:cubicBezTo>
                      <a:pt x="286" y="2291"/>
                      <a:pt x="1462" y="318"/>
                      <a:pt x="1449" y="113"/>
                    </a:cubicBezTo>
                    <a:cubicBezTo>
                      <a:pt x="1445" y="25"/>
                      <a:pt x="1411" y="0"/>
                      <a:pt x="1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8088895" y="2916918"/>
                <a:ext cx="334925" cy="169741"/>
              </a:xfrm>
              <a:custGeom>
                <a:avLst/>
                <a:gdLst/>
                <a:ahLst/>
                <a:cxnLst/>
                <a:rect l="l" t="t" r="r" b="b"/>
                <a:pathLst>
                  <a:path w="8674" h="4396" extrusionOk="0">
                    <a:moveTo>
                      <a:pt x="1471" y="0"/>
                    </a:moveTo>
                    <a:cubicBezTo>
                      <a:pt x="1226" y="0"/>
                      <a:pt x="929" y="69"/>
                      <a:pt x="672" y="256"/>
                    </a:cubicBezTo>
                    <a:cubicBezTo>
                      <a:pt x="412" y="449"/>
                      <a:pt x="194" y="764"/>
                      <a:pt x="118" y="1247"/>
                    </a:cubicBezTo>
                    <a:cubicBezTo>
                      <a:pt x="1" y="1986"/>
                      <a:pt x="274" y="2729"/>
                      <a:pt x="874" y="3308"/>
                    </a:cubicBezTo>
                    <a:cubicBezTo>
                      <a:pt x="1336" y="3757"/>
                      <a:pt x="1986" y="4109"/>
                      <a:pt x="2800" y="4290"/>
                    </a:cubicBezTo>
                    <a:cubicBezTo>
                      <a:pt x="3126" y="4362"/>
                      <a:pt x="3474" y="4396"/>
                      <a:pt x="3829" y="4396"/>
                    </a:cubicBezTo>
                    <a:cubicBezTo>
                      <a:pt x="4307" y="4396"/>
                      <a:pt x="4799" y="4334"/>
                      <a:pt x="5273" y="4219"/>
                    </a:cubicBezTo>
                    <a:cubicBezTo>
                      <a:pt x="6477" y="3929"/>
                      <a:pt x="7560" y="3295"/>
                      <a:pt x="7992" y="2473"/>
                    </a:cubicBezTo>
                    <a:cubicBezTo>
                      <a:pt x="8673" y="1170"/>
                      <a:pt x="7503" y="238"/>
                      <a:pt x="6741" y="238"/>
                    </a:cubicBezTo>
                    <a:cubicBezTo>
                      <a:pt x="6694" y="238"/>
                      <a:pt x="6650" y="241"/>
                      <a:pt x="6607" y="248"/>
                    </a:cubicBezTo>
                    <a:cubicBezTo>
                      <a:pt x="6599" y="248"/>
                      <a:pt x="6595" y="252"/>
                      <a:pt x="6591" y="252"/>
                    </a:cubicBezTo>
                    <a:cubicBezTo>
                      <a:pt x="5912" y="379"/>
                      <a:pt x="4646" y="1026"/>
                      <a:pt x="3626" y="1026"/>
                    </a:cubicBezTo>
                    <a:cubicBezTo>
                      <a:pt x="3529" y="1026"/>
                      <a:pt x="3434" y="1021"/>
                      <a:pt x="3342" y="1008"/>
                    </a:cubicBezTo>
                    <a:cubicBezTo>
                      <a:pt x="2234" y="861"/>
                      <a:pt x="2221" y="277"/>
                      <a:pt x="1877" y="84"/>
                    </a:cubicBezTo>
                    <a:cubicBezTo>
                      <a:pt x="1789" y="34"/>
                      <a:pt x="1643" y="0"/>
                      <a:pt x="1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8106232" y="2916918"/>
                <a:ext cx="242216" cy="93713"/>
              </a:xfrm>
              <a:custGeom>
                <a:avLst/>
                <a:gdLst/>
                <a:ahLst/>
                <a:cxnLst/>
                <a:rect l="l" t="t" r="r" b="b"/>
                <a:pathLst>
                  <a:path w="6273" h="2427" extrusionOk="0">
                    <a:moveTo>
                      <a:pt x="1026" y="0"/>
                    </a:moveTo>
                    <a:cubicBezTo>
                      <a:pt x="781" y="0"/>
                      <a:pt x="484" y="69"/>
                      <a:pt x="228" y="256"/>
                    </a:cubicBezTo>
                    <a:cubicBezTo>
                      <a:pt x="89" y="756"/>
                      <a:pt x="1" y="1528"/>
                      <a:pt x="685" y="1784"/>
                    </a:cubicBezTo>
                    <a:cubicBezTo>
                      <a:pt x="833" y="1840"/>
                      <a:pt x="968" y="1863"/>
                      <a:pt x="1091" y="1863"/>
                    </a:cubicBezTo>
                    <a:cubicBezTo>
                      <a:pt x="1738" y="1863"/>
                      <a:pt x="2037" y="1199"/>
                      <a:pt x="2104" y="1033"/>
                    </a:cubicBezTo>
                    <a:lnTo>
                      <a:pt x="2104" y="1033"/>
                    </a:lnTo>
                    <a:cubicBezTo>
                      <a:pt x="2045" y="1234"/>
                      <a:pt x="1789" y="2250"/>
                      <a:pt x="2754" y="2410"/>
                    </a:cubicBezTo>
                    <a:cubicBezTo>
                      <a:pt x="2825" y="2421"/>
                      <a:pt x="2891" y="2427"/>
                      <a:pt x="2954" y="2427"/>
                    </a:cubicBezTo>
                    <a:cubicBezTo>
                      <a:pt x="3766" y="2427"/>
                      <a:pt x="3948" y="1507"/>
                      <a:pt x="3976" y="1335"/>
                    </a:cubicBezTo>
                    <a:lnTo>
                      <a:pt x="3976" y="1335"/>
                    </a:lnTo>
                    <a:cubicBezTo>
                      <a:pt x="3959" y="1474"/>
                      <a:pt x="3942" y="2103"/>
                      <a:pt x="4966" y="2200"/>
                    </a:cubicBezTo>
                    <a:cubicBezTo>
                      <a:pt x="5032" y="2206"/>
                      <a:pt x="5094" y="2209"/>
                      <a:pt x="5153" y="2209"/>
                    </a:cubicBezTo>
                    <a:cubicBezTo>
                      <a:pt x="6130" y="2209"/>
                      <a:pt x="6273" y="1417"/>
                      <a:pt x="6221" y="756"/>
                    </a:cubicBezTo>
                    <a:cubicBezTo>
                      <a:pt x="6213" y="584"/>
                      <a:pt x="6192" y="416"/>
                      <a:pt x="6162" y="248"/>
                    </a:cubicBezTo>
                    <a:cubicBezTo>
                      <a:pt x="6154" y="248"/>
                      <a:pt x="6150" y="252"/>
                      <a:pt x="6146" y="252"/>
                    </a:cubicBezTo>
                    <a:cubicBezTo>
                      <a:pt x="5467" y="379"/>
                      <a:pt x="4201" y="1026"/>
                      <a:pt x="3181" y="1026"/>
                    </a:cubicBezTo>
                    <a:cubicBezTo>
                      <a:pt x="3084" y="1026"/>
                      <a:pt x="2989" y="1021"/>
                      <a:pt x="2897" y="1008"/>
                    </a:cubicBezTo>
                    <a:cubicBezTo>
                      <a:pt x="1789" y="861"/>
                      <a:pt x="1776" y="277"/>
                      <a:pt x="1432" y="84"/>
                    </a:cubicBezTo>
                    <a:cubicBezTo>
                      <a:pt x="1344" y="34"/>
                      <a:pt x="1198" y="0"/>
                      <a:pt x="1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8122604" y="3027543"/>
                <a:ext cx="169895" cy="59116"/>
              </a:xfrm>
              <a:custGeom>
                <a:avLst/>
                <a:gdLst/>
                <a:ahLst/>
                <a:cxnLst/>
                <a:rect l="l" t="t" r="r" b="b"/>
                <a:pathLst>
                  <a:path w="4400" h="1531" extrusionOk="0">
                    <a:moveTo>
                      <a:pt x="1605" y="1"/>
                    </a:moveTo>
                    <a:cubicBezTo>
                      <a:pt x="790" y="1"/>
                      <a:pt x="271" y="258"/>
                      <a:pt x="1" y="443"/>
                    </a:cubicBezTo>
                    <a:cubicBezTo>
                      <a:pt x="463" y="892"/>
                      <a:pt x="1113" y="1244"/>
                      <a:pt x="1927" y="1425"/>
                    </a:cubicBezTo>
                    <a:cubicBezTo>
                      <a:pt x="2253" y="1497"/>
                      <a:pt x="2601" y="1531"/>
                      <a:pt x="2956" y="1531"/>
                    </a:cubicBezTo>
                    <a:cubicBezTo>
                      <a:pt x="3434" y="1531"/>
                      <a:pt x="3926" y="1469"/>
                      <a:pt x="4400" y="1354"/>
                    </a:cubicBezTo>
                    <a:cubicBezTo>
                      <a:pt x="4022" y="879"/>
                      <a:pt x="3300" y="199"/>
                      <a:pt x="2204" y="44"/>
                    </a:cubicBezTo>
                    <a:cubicBezTo>
                      <a:pt x="1989" y="14"/>
                      <a:pt x="1789" y="1"/>
                      <a:pt x="1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8170986" y="3229216"/>
                <a:ext cx="376317" cy="118154"/>
              </a:xfrm>
              <a:custGeom>
                <a:avLst/>
                <a:gdLst/>
                <a:ahLst/>
                <a:cxnLst/>
                <a:rect l="l" t="t" r="r" b="b"/>
                <a:pathLst>
                  <a:path w="9746" h="3060" extrusionOk="0">
                    <a:moveTo>
                      <a:pt x="619" y="0"/>
                    </a:moveTo>
                    <a:cubicBezTo>
                      <a:pt x="311" y="0"/>
                      <a:pt x="0" y="400"/>
                      <a:pt x="104" y="840"/>
                    </a:cubicBezTo>
                    <a:cubicBezTo>
                      <a:pt x="246" y="1449"/>
                      <a:pt x="825" y="2364"/>
                      <a:pt x="3272" y="2939"/>
                    </a:cubicBezTo>
                    <a:cubicBezTo>
                      <a:pt x="3628" y="3022"/>
                      <a:pt x="3998" y="3059"/>
                      <a:pt x="4372" y="3059"/>
                    </a:cubicBezTo>
                    <a:cubicBezTo>
                      <a:pt x="6585" y="3059"/>
                      <a:pt x="8957" y="1777"/>
                      <a:pt x="9338" y="1339"/>
                    </a:cubicBezTo>
                    <a:cubicBezTo>
                      <a:pt x="9746" y="874"/>
                      <a:pt x="9346" y="111"/>
                      <a:pt x="9030" y="111"/>
                    </a:cubicBezTo>
                    <a:cubicBezTo>
                      <a:pt x="8999" y="111"/>
                      <a:pt x="8968" y="118"/>
                      <a:pt x="8939" y="135"/>
                    </a:cubicBezTo>
                    <a:cubicBezTo>
                      <a:pt x="8630" y="309"/>
                      <a:pt x="6671" y="1903"/>
                      <a:pt x="4384" y="1903"/>
                    </a:cubicBezTo>
                    <a:cubicBezTo>
                      <a:pt x="4308" y="1903"/>
                      <a:pt x="4231" y="1901"/>
                      <a:pt x="4154" y="1898"/>
                    </a:cubicBezTo>
                    <a:cubicBezTo>
                      <a:pt x="1770" y="1789"/>
                      <a:pt x="1023" y="311"/>
                      <a:pt x="947" y="198"/>
                    </a:cubicBezTo>
                    <a:cubicBezTo>
                      <a:pt x="854" y="59"/>
                      <a:pt x="737" y="0"/>
                      <a:pt x="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8084687" y="3438651"/>
                <a:ext cx="679734" cy="453349"/>
              </a:xfrm>
              <a:custGeom>
                <a:avLst/>
                <a:gdLst/>
                <a:ahLst/>
                <a:cxnLst/>
                <a:rect l="l" t="t" r="r" b="b"/>
                <a:pathLst>
                  <a:path w="17604" h="11741" extrusionOk="0">
                    <a:moveTo>
                      <a:pt x="994" y="0"/>
                    </a:moveTo>
                    <a:cubicBezTo>
                      <a:pt x="870" y="0"/>
                      <a:pt x="734" y="40"/>
                      <a:pt x="601" y="159"/>
                    </a:cubicBezTo>
                    <a:cubicBezTo>
                      <a:pt x="328" y="402"/>
                      <a:pt x="148" y="826"/>
                      <a:pt x="64" y="1070"/>
                    </a:cubicBezTo>
                    <a:cubicBezTo>
                      <a:pt x="17" y="1187"/>
                      <a:pt x="1" y="1259"/>
                      <a:pt x="1" y="1259"/>
                    </a:cubicBezTo>
                    <a:cubicBezTo>
                      <a:pt x="1" y="1259"/>
                      <a:pt x="13" y="1338"/>
                      <a:pt x="51" y="1494"/>
                    </a:cubicBezTo>
                    <a:cubicBezTo>
                      <a:pt x="320" y="2547"/>
                      <a:pt x="1638" y="6946"/>
                      <a:pt x="5722" y="9876"/>
                    </a:cubicBezTo>
                    <a:cubicBezTo>
                      <a:pt x="7552" y="11188"/>
                      <a:pt x="9316" y="11740"/>
                      <a:pt x="10874" y="11740"/>
                    </a:cubicBezTo>
                    <a:cubicBezTo>
                      <a:pt x="13291" y="11740"/>
                      <a:pt x="15212" y="10411"/>
                      <a:pt x="16118" y="8532"/>
                    </a:cubicBezTo>
                    <a:cubicBezTo>
                      <a:pt x="17604" y="5439"/>
                      <a:pt x="16605" y="1834"/>
                      <a:pt x="16605" y="1834"/>
                    </a:cubicBezTo>
                    <a:lnTo>
                      <a:pt x="16605" y="1834"/>
                    </a:lnTo>
                    <a:lnTo>
                      <a:pt x="15069" y="2362"/>
                    </a:lnTo>
                    <a:lnTo>
                      <a:pt x="12026" y="3416"/>
                    </a:lnTo>
                    <a:cubicBezTo>
                      <a:pt x="12026" y="3416"/>
                      <a:pt x="13591" y="5523"/>
                      <a:pt x="11749" y="7156"/>
                    </a:cubicBezTo>
                    <a:cubicBezTo>
                      <a:pt x="11230" y="7617"/>
                      <a:pt x="10646" y="7810"/>
                      <a:pt x="10031" y="7810"/>
                    </a:cubicBezTo>
                    <a:cubicBezTo>
                      <a:pt x="8464" y="7810"/>
                      <a:pt x="6701" y="6554"/>
                      <a:pt x="5323" y="5288"/>
                    </a:cubicBezTo>
                    <a:cubicBezTo>
                      <a:pt x="3690" y="3781"/>
                      <a:pt x="2011" y="1112"/>
                      <a:pt x="1554" y="360"/>
                    </a:cubicBezTo>
                    <a:cubicBezTo>
                      <a:pt x="1474" y="234"/>
                      <a:pt x="1432" y="159"/>
                      <a:pt x="1432" y="159"/>
                    </a:cubicBezTo>
                    <a:cubicBezTo>
                      <a:pt x="1432" y="159"/>
                      <a:pt x="1240" y="0"/>
                      <a:pt x="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7937843" y="3244430"/>
                <a:ext cx="202136" cy="184529"/>
              </a:xfrm>
              <a:custGeom>
                <a:avLst/>
                <a:gdLst/>
                <a:ahLst/>
                <a:cxnLst/>
                <a:rect l="l" t="t" r="r" b="b"/>
                <a:pathLst>
                  <a:path w="5235" h="4779" extrusionOk="0">
                    <a:moveTo>
                      <a:pt x="3597" y="1"/>
                    </a:moveTo>
                    <a:cubicBezTo>
                      <a:pt x="2654" y="1"/>
                      <a:pt x="827" y="221"/>
                      <a:pt x="568" y="324"/>
                    </a:cubicBezTo>
                    <a:cubicBezTo>
                      <a:pt x="253" y="454"/>
                      <a:pt x="1" y="1080"/>
                      <a:pt x="1" y="1080"/>
                    </a:cubicBezTo>
                    <a:cubicBezTo>
                      <a:pt x="1" y="1080"/>
                      <a:pt x="845" y="3292"/>
                      <a:pt x="971" y="3552"/>
                    </a:cubicBezTo>
                    <a:cubicBezTo>
                      <a:pt x="1094" y="3807"/>
                      <a:pt x="3090" y="4779"/>
                      <a:pt x="3708" y="4779"/>
                    </a:cubicBezTo>
                    <a:cubicBezTo>
                      <a:pt x="3721" y="4779"/>
                      <a:pt x="3733" y="4778"/>
                      <a:pt x="3745" y="4778"/>
                    </a:cubicBezTo>
                    <a:cubicBezTo>
                      <a:pt x="4316" y="4736"/>
                      <a:pt x="5176" y="4249"/>
                      <a:pt x="5176" y="4249"/>
                    </a:cubicBezTo>
                    <a:cubicBezTo>
                      <a:pt x="5176" y="4249"/>
                      <a:pt x="5235" y="3401"/>
                      <a:pt x="5075" y="2679"/>
                    </a:cubicBezTo>
                    <a:cubicBezTo>
                      <a:pt x="4920" y="1953"/>
                      <a:pt x="4605" y="169"/>
                      <a:pt x="4060" y="35"/>
                    </a:cubicBezTo>
                    <a:cubicBezTo>
                      <a:pt x="3963" y="11"/>
                      <a:pt x="3801"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7963791" y="3314704"/>
                <a:ext cx="181402" cy="182290"/>
              </a:xfrm>
              <a:custGeom>
                <a:avLst/>
                <a:gdLst/>
                <a:ahLst/>
                <a:cxnLst/>
                <a:rect l="l" t="t" r="r" b="b"/>
                <a:pathLst>
                  <a:path w="4698" h="4721" extrusionOk="0">
                    <a:moveTo>
                      <a:pt x="4156" y="0"/>
                    </a:moveTo>
                    <a:cubicBezTo>
                      <a:pt x="4083" y="0"/>
                      <a:pt x="3997" y="35"/>
                      <a:pt x="3896" y="116"/>
                    </a:cubicBezTo>
                    <a:cubicBezTo>
                      <a:pt x="3535" y="406"/>
                      <a:pt x="3585" y="1094"/>
                      <a:pt x="3640" y="1467"/>
                    </a:cubicBezTo>
                    <a:cubicBezTo>
                      <a:pt x="3694" y="1841"/>
                      <a:pt x="3472" y="2185"/>
                      <a:pt x="3035" y="2341"/>
                    </a:cubicBezTo>
                    <a:cubicBezTo>
                      <a:pt x="2942" y="2375"/>
                      <a:pt x="2817" y="2389"/>
                      <a:pt x="2675" y="2389"/>
                    </a:cubicBezTo>
                    <a:cubicBezTo>
                      <a:pt x="2156" y="2389"/>
                      <a:pt x="1417" y="2198"/>
                      <a:pt x="1226" y="2105"/>
                    </a:cubicBezTo>
                    <a:cubicBezTo>
                      <a:pt x="1155" y="2059"/>
                      <a:pt x="1096" y="1996"/>
                      <a:pt x="1054" y="1921"/>
                    </a:cubicBezTo>
                    <a:cubicBezTo>
                      <a:pt x="823" y="1589"/>
                      <a:pt x="567" y="934"/>
                      <a:pt x="567" y="934"/>
                    </a:cubicBezTo>
                    <a:cubicBezTo>
                      <a:pt x="399" y="1056"/>
                      <a:pt x="257" y="1216"/>
                      <a:pt x="152" y="1392"/>
                    </a:cubicBezTo>
                    <a:cubicBezTo>
                      <a:pt x="1" y="1669"/>
                      <a:pt x="131" y="2022"/>
                      <a:pt x="215" y="2126"/>
                    </a:cubicBezTo>
                    <a:cubicBezTo>
                      <a:pt x="290" y="2227"/>
                      <a:pt x="357" y="2332"/>
                      <a:pt x="420" y="2437"/>
                    </a:cubicBezTo>
                    <a:cubicBezTo>
                      <a:pt x="420" y="2437"/>
                      <a:pt x="252" y="2513"/>
                      <a:pt x="248" y="2664"/>
                    </a:cubicBezTo>
                    <a:cubicBezTo>
                      <a:pt x="240" y="2815"/>
                      <a:pt x="555" y="3121"/>
                      <a:pt x="555" y="3121"/>
                    </a:cubicBezTo>
                    <a:cubicBezTo>
                      <a:pt x="555" y="3121"/>
                      <a:pt x="504" y="3134"/>
                      <a:pt x="513" y="3314"/>
                    </a:cubicBezTo>
                    <a:cubicBezTo>
                      <a:pt x="521" y="3491"/>
                      <a:pt x="1201" y="4045"/>
                      <a:pt x="1436" y="4129"/>
                    </a:cubicBezTo>
                    <a:cubicBezTo>
                      <a:pt x="1528" y="4161"/>
                      <a:pt x="1686" y="4167"/>
                      <a:pt x="1862" y="4167"/>
                    </a:cubicBezTo>
                    <a:cubicBezTo>
                      <a:pt x="1946" y="4167"/>
                      <a:pt x="2034" y="4165"/>
                      <a:pt x="2120" y="4165"/>
                    </a:cubicBezTo>
                    <a:cubicBezTo>
                      <a:pt x="2316" y="4165"/>
                      <a:pt x="2504" y="4172"/>
                      <a:pt x="2620" y="4213"/>
                    </a:cubicBezTo>
                    <a:cubicBezTo>
                      <a:pt x="2897" y="4313"/>
                      <a:pt x="3044" y="4519"/>
                      <a:pt x="3182" y="4704"/>
                    </a:cubicBezTo>
                    <a:lnTo>
                      <a:pt x="3186" y="4704"/>
                    </a:lnTo>
                    <a:cubicBezTo>
                      <a:pt x="3195" y="4715"/>
                      <a:pt x="3209" y="4721"/>
                      <a:pt x="3227" y="4721"/>
                    </a:cubicBezTo>
                    <a:cubicBezTo>
                      <a:pt x="3282" y="4721"/>
                      <a:pt x="3377" y="4673"/>
                      <a:pt x="3493" y="4594"/>
                    </a:cubicBezTo>
                    <a:cubicBezTo>
                      <a:pt x="3933" y="4296"/>
                      <a:pt x="4685" y="3570"/>
                      <a:pt x="4685" y="3570"/>
                    </a:cubicBezTo>
                    <a:cubicBezTo>
                      <a:pt x="4504" y="3226"/>
                      <a:pt x="4672" y="2580"/>
                      <a:pt x="4685" y="2139"/>
                    </a:cubicBezTo>
                    <a:cubicBezTo>
                      <a:pt x="4697" y="1703"/>
                      <a:pt x="4555" y="851"/>
                      <a:pt x="4492" y="490"/>
                    </a:cubicBezTo>
                    <a:cubicBezTo>
                      <a:pt x="4446" y="230"/>
                      <a:pt x="4344" y="0"/>
                      <a:pt x="4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6735177" y="4174452"/>
                <a:ext cx="121552" cy="102285"/>
              </a:xfrm>
              <a:custGeom>
                <a:avLst/>
                <a:gdLst/>
                <a:ahLst/>
                <a:cxnLst/>
                <a:rect l="l" t="t" r="r" b="b"/>
                <a:pathLst>
                  <a:path w="3148" h="2649" extrusionOk="0">
                    <a:moveTo>
                      <a:pt x="613" y="1"/>
                    </a:moveTo>
                    <a:cubicBezTo>
                      <a:pt x="565" y="1"/>
                      <a:pt x="528" y="16"/>
                      <a:pt x="504" y="49"/>
                    </a:cubicBezTo>
                    <a:cubicBezTo>
                      <a:pt x="189" y="494"/>
                      <a:pt x="0" y="943"/>
                      <a:pt x="592" y="1422"/>
                    </a:cubicBezTo>
                    <a:cubicBezTo>
                      <a:pt x="1137" y="1863"/>
                      <a:pt x="2020" y="2649"/>
                      <a:pt x="2455" y="2649"/>
                    </a:cubicBezTo>
                    <a:cubicBezTo>
                      <a:pt x="2492" y="2649"/>
                      <a:pt x="2526" y="2643"/>
                      <a:pt x="2556" y="2631"/>
                    </a:cubicBezTo>
                    <a:cubicBezTo>
                      <a:pt x="2938" y="2480"/>
                      <a:pt x="3148" y="1833"/>
                      <a:pt x="2472" y="1287"/>
                    </a:cubicBezTo>
                    <a:cubicBezTo>
                      <a:pt x="1878" y="808"/>
                      <a:pt x="963" y="1"/>
                      <a:pt x="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8480311" y="3295784"/>
                <a:ext cx="299517" cy="298089"/>
              </a:xfrm>
              <a:custGeom>
                <a:avLst/>
                <a:gdLst/>
                <a:ahLst/>
                <a:cxnLst/>
                <a:rect l="l" t="t" r="r" b="b"/>
                <a:pathLst>
                  <a:path w="7757" h="7720" extrusionOk="0">
                    <a:moveTo>
                      <a:pt x="2948" y="0"/>
                    </a:moveTo>
                    <a:cubicBezTo>
                      <a:pt x="2547" y="0"/>
                      <a:pt x="2209" y="110"/>
                      <a:pt x="1977" y="325"/>
                    </a:cubicBezTo>
                    <a:cubicBezTo>
                      <a:pt x="9" y="2125"/>
                      <a:pt x="0" y="3989"/>
                      <a:pt x="344" y="5618"/>
                    </a:cubicBezTo>
                    <a:cubicBezTo>
                      <a:pt x="689" y="7250"/>
                      <a:pt x="1415" y="7561"/>
                      <a:pt x="2233" y="7708"/>
                    </a:cubicBezTo>
                    <a:cubicBezTo>
                      <a:pt x="2275" y="7715"/>
                      <a:pt x="2324" y="7719"/>
                      <a:pt x="2378" y="7719"/>
                    </a:cubicBezTo>
                    <a:cubicBezTo>
                      <a:pt x="3389" y="7719"/>
                      <a:pt x="6419" y="6437"/>
                      <a:pt x="7073" y="5676"/>
                    </a:cubicBezTo>
                    <a:cubicBezTo>
                      <a:pt x="7757" y="4875"/>
                      <a:pt x="6615" y="1983"/>
                      <a:pt x="5297" y="954"/>
                    </a:cubicBezTo>
                    <a:cubicBezTo>
                      <a:pt x="4471" y="310"/>
                      <a:pt x="3621" y="0"/>
                      <a:pt x="2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51"/>
            <p:cNvGrpSpPr/>
            <p:nvPr/>
          </p:nvGrpSpPr>
          <p:grpSpPr>
            <a:xfrm rot="1897621">
              <a:off x="2664187" y="3022473"/>
              <a:ext cx="802435" cy="757082"/>
              <a:chOff x="7846958" y="3861161"/>
              <a:chExt cx="802416" cy="757064"/>
            </a:xfrm>
          </p:grpSpPr>
          <p:sp>
            <p:nvSpPr>
              <p:cNvPr id="2116" name="Google Shape;2116;p51"/>
              <p:cNvSpPr/>
              <p:nvPr/>
            </p:nvSpPr>
            <p:spPr>
              <a:xfrm rot="-947265">
                <a:off x="8107240" y="3929401"/>
                <a:ext cx="302452" cy="614751"/>
              </a:xfrm>
              <a:custGeom>
                <a:avLst/>
                <a:gdLst/>
                <a:ahLst/>
                <a:cxnLst/>
                <a:rect l="l" t="t" r="r" b="b"/>
                <a:pathLst>
                  <a:path w="7065" h="14360" extrusionOk="0">
                    <a:moveTo>
                      <a:pt x="4749" y="1"/>
                    </a:moveTo>
                    <a:cubicBezTo>
                      <a:pt x="4460" y="1"/>
                      <a:pt x="4184" y="27"/>
                      <a:pt x="3951" y="95"/>
                    </a:cubicBezTo>
                    <a:cubicBezTo>
                      <a:pt x="2860" y="409"/>
                      <a:pt x="0" y="12670"/>
                      <a:pt x="377" y="14131"/>
                    </a:cubicBezTo>
                    <a:cubicBezTo>
                      <a:pt x="377" y="14131"/>
                      <a:pt x="1432" y="14359"/>
                      <a:pt x="2234" y="14359"/>
                    </a:cubicBezTo>
                    <a:cubicBezTo>
                      <a:pt x="2384" y="14359"/>
                      <a:pt x="2525" y="14352"/>
                      <a:pt x="2648" y="14333"/>
                    </a:cubicBezTo>
                    <a:cubicBezTo>
                      <a:pt x="3435" y="14216"/>
                      <a:pt x="7064" y="358"/>
                      <a:pt x="7064" y="358"/>
                    </a:cubicBezTo>
                    <a:cubicBezTo>
                      <a:pt x="7064" y="358"/>
                      <a:pt x="5813" y="1"/>
                      <a:pt x="4749" y="1"/>
                    </a:cubicBezTo>
                    <a:close/>
                  </a:path>
                </a:pathLst>
              </a:custGeom>
              <a:solidFill>
                <a:srgbClr val="AF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rot="-947265">
                <a:off x="7918356" y="3943573"/>
                <a:ext cx="587010" cy="606232"/>
              </a:xfrm>
              <a:custGeom>
                <a:avLst/>
                <a:gdLst/>
                <a:ahLst/>
                <a:cxnLst/>
                <a:rect l="l" t="t" r="r" b="b"/>
                <a:pathLst>
                  <a:path w="13712" h="14161" extrusionOk="0">
                    <a:moveTo>
                      <a:pt x="8920" y="0"/>
                    </a:moveTo>
                    <a:cubicBezTo>
                      <a:pt x="8448" y="0"/>
                      <a:pt x="7974" y="157"/>
                      <a:pt x="7581" y="479"/>
                    </a:cubicBezTo>
                    <a:cubicBezTo>
                      <a:pt x="4184" y="3274"/>
                      <a:pt x="1827" y="5973"/>
                      <a:pt x="623" y="7475"/>
                    </a:cubicBezTo>
                    <a:cubicBezTo>
                      <a:pt x="14" y="8238"/>
                      <a:pt x="1" y="9319"/>
                      <a:pt x="596" y="10092"/>
                    </a:cubicBezTo>
                    <a:cubicBezTo>
                      <a:pt x="1520" y="11293"/>
                      <a:pt x="2830" y="12620"/>
                      <a:pt x="3818" y="13571"/>
                    </a:cubicBezTo>
                    <a:cubicBezTo>
                      <a:pt x="4228" y="13963"/>
                      <a:pt x="4756" y="14160"/>
                      <a:pt x="5285" y="14160"/>
                    </a:cubicBezTo>
                    <a:cubicBezTo>
                      <a:pt x="5799" y="14160"/>
                      <a:pt x="6313" y="13975"/>
                      <a:pt x="6719" y="13602"/>
                    </a:cubicBezTo>
                    <a:cubicBezTo>
                      <a:pt x="8946" y="11563"/>
                      <a:pt x="11625" y="8515"/>
                      <a:pt x="13035" y="6870"/>
                    </a:cubicBezTo>
                    <a:cubicBezTo>
                      <a:pt x="13640" y="6158"/>
                      <a:pt x="13712" y="5139"/>
                      <a:pt x="13212" y="4352"/>
                    </a:cubicBezTo>
                    <a:cubicBezTo>
                      <a:pt x="12309" y="2929"/>
                      <a:pt x="11314" y="1666"/>
                      <a:pt x="10537" y="750"/>
                    </a:cubicBezTo>
                    <a:cubicBezTo>
                      <a:pt x="10118" y="255"/>
                      <a:pt x="9521" y="0"/>
                      <a:pt x="8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rot="-947265">
                <a:off x="7990965" y="3929581"/>
                <a:ext cx="587010" cy="606232"/>
              </a:xfrm>
              <a:custGeom>
                <a:avLst/>
                <a:gdLst/>
                <a:ahLst/>
                <a:cxnLst/>
                <a:rect l="l" t="t" r="r" b="b"/>
                <a:pathLst>
                  <a:path w="13712" h="14161" extrusionOk="0">
                    <a:moveTo>
                      <a:pt x="8920" y="1"/>
                    </a:moveTo>
                    <a:cubicBezTo>
                      <a:pt x="8447" y="1"/>
                      <a:pt x="7971" y="159"/>
                      <a:pt x="7578" y="483"/>
                    </a:cubicBezTo>
                    <a:cubicBezTo>
                      <a:pt x="4184" y="3278"/>
                      <a:pt x="1827" y="5977"/>
                      <a:pt x="623" y="7479"/>
                    </a:cubicBezTo>
                    <a:cubicBezTo>
                      <a:pt x="11" y="8242"/>
                      <a:pt x="0" y="9319"/>
                      <a:pt x="596" y="10096"/>
                    </a:cubicBezTo>
                    <a:cubicBezTo>
                      <a:pt x="1519" y="11296"/>
                      <a:pt x="2830" y="12624"/>
                      <a:pt x="3818" y="13571"/>
                    </a:cubicBezTo>
                    <a:cubicBezTo>
                      <a:pt x="4228" y="13964"/>
                      <a:pt x="4757" y="14161"/>
                      <a:pt x="5286" y="14161"/>
                    </a:cubicBezTo>
                    <a:cubicBezTo>
                      <a:pt x="5799" y="14161"/>
                      <a:pt x="6312" y="13976"/>
                      <a:pt x="6716" y="13606"/>
                    </a:cubicBezTo>
                    <a:cubicBezTo>
                      <a:pt x="8943" y="11563"/>
                      <a:pt x="11625" y="8519"/>
                      <a:pt x="13034" y="6870"/>
                    </a:cubicBezTo>
                    <a:cubicBezTo>
                      <a:pt x="13640" y="6162"/>
                      <a:pt x="13712" y="5142"/>
                      <a:pt x="13209" y="4355"/>
                    </a:cubicBezTo>
                    <a:cubicBezTo>
                      <a:pt x="12306" y="2932"/>
                      <a:pt x="11314" y="1666"/>
                      <a:pt x="10537" y="750"/>
                    </a:cubicBezTo>
                    <a:cubicBezTo>
                      <a:pt x="10118" y="256"/>
                      <a:pt x="9521" y="1"/>
                      <a:pt x="89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rot="-947265">
                <a:off x="8122902" y="4043321"/>
                <a:ext cx="396463" cy="351213"/>
              </a:xfrm>
              <a:custGeom>
                <a:avLst/>
                <a:gdLst/>
                <a:ahLst/>
                <a:cxnLst/>
                <a:rect l="l" t="t" r="r" b="b"/>
                <a:pathLst>
                  <a:path w="9261" h="8204" extrusionOk="0">
                    <a:moveTo>
                      <a:pt x="4687" y="0"/>
                    </a:moveTo>
                    <a:cubicBezTo>
                      <a:pt x="3763" y="0"/>
                      <a:pt x="2828" y="310"/>
                      <a:pt x="2050" y="944"/>
                    </a:cubicBezTo>
                    <a:cubicBezTo>
                      <a:pt x="281" y="2391"/>
                      <a:pt x="0" y="4977"/>
                      <a:pt x="1427" y="6722"/>
                    </a:cubicBezTo>
                    <a:cubicBezTo>
                      <a:pt x="2227" y="7698"/>
                      <a:pt x="3393" y="8204"/>
                      <a:pt x="4575" y="8204"/>
                    </a:cubicBezTo>
                    <a:cubicBezTo>
                      <a:pt x="5500" y="8204"/>
                      <a:pt x="6435" y="7894"/>
                      <a:pt x="7212" y="7259"/>
                    </a:cubicBezTo>
                    <a:cubicBezTo>
                      <a:pt x="8980" y="5812"/>
                      <a:pt x="9261" y="3229"/>
                      <a:pt x="7834" y="1484"/>
                    </a:cubicBezTo>
                    <a:cubicBezTo>
                      <a:pt x="7034" y="505"/>
                      <a:pt x="5869" y="0"/>
                      <a:pt x="46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rot="-947265">
                <a:off x="8213872" y="4066485"/>
                <a:ext cx="311828" cy="280662"/>
              </a:xfrm>
              <a:custGeom>
                <a:avLst/>
                <a:gdLst/>
                <a:ahLst/>
                <a:cxnLst/>
                <a:rect l="l" t="t" r="r" b="b"/>
                <a:pathLst>
                  <a:path w="7284" h="6556" extrusionOk="0">
                    <a:moveTo>
                      <a:pt x="3519" y="1"/>
                    </a:moveTo>
                    <a:cubicBezTo>
                      <a:pt x="2816" y="1"/>
                      <a:pt x="2117" y="230"/>
                      <a:pt x="1539" y="702"/>
                    </a:cubicBezTo>
                    <a:cubicBezTo>
                      <a:pt x="168" y="1824"/>
                      <a:pt x="0" y="3883"/>
                      <a:pt x="1163" y="5306"/>
                    </a:cubicBezTo>
                    <a:cubicBezTo>
                      <a:pt x="1835" y="6127"/>
                      <a:pt x="2803" y="6555"/>
                      <a:pt x="3765" y="6555"/>
                    </a:cubicBezTo>
                    <a:cubicBezTo>
                      <a:pt x="4468" y="6555"/>
                      <a:pt x="5168" y="6326"/>
                      <a:pt x="5747" y="5854"/>
                    </a:cubicBezTo>
                    <a:cubicBezTo>
                      <a:pt x="7116" y="4732"/>
                      <a:pt x="7283" y="2672"/>
                      <a:pt x="6124" y="1253"/>
                    </a:cubicBezTo>
                    <a:cubicBezTo>
                      <a:pt x="5451" y="430"/>
                      <a:pt x="4482"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rot="-947265">
                <a:off x="8263338" y="4102839"/>
                <a:ext cx="220300" cy="198253"/>
              </a:xfrm>
              <a:custGeom>
                <a:avLst/>
                <a:gdLst/>
                <a:ahLst/>
                <a:cxnLst/>
                <a:rect l="l" t="t" r="r" b="b"/>
                <a:pathLst>
                  <a:path w="5146" h="4631" extrusionOk="0">
                    <a:moveTo>
                      <a:pt x="2487" y="1"/>
                    </a:moveTo>
                    <a:cubicBezTo>
                      <a:pt x="1989" y="1"/>
                      <a:pt x="1494" y="163"/>
                      <a:pt x="1085" y="499"/>
                    </a:cubicBezTo>
                    <a:cubicBezTo>
                      <a:pt x="117" y="1289"/>
                      <a:pt x="1" y="2743"/>
                      <a:pt x="822" y="3749"/>
                    </a:cubicBezTo>
                    <a:cubicBezTo>
                      <a:pt x="1296" y="4328"/>
                      <a:pt x="1979" y="4631"/>
                      <a:pt x="2659" y="4631"/>
                    </a:cubicBezTo>
                    <a:cubicBezTo>
                      <a:pt x="3155" y="4631"/>
                      <a:pt x="3649" y="4469"/>
                      <a:pt x="4058" y="4135"/>
                    </a:cubicBezTo>
                    <a:cubicBezTo>
                      <a:pt x="5026" y="3345"/>
                      <a:pt x="5146" y="1888"/>
                      <a:pt x="4325" y="885"/>
                    </a:cubicBezTo>
                    <a:cubicBezTo>
                      <a:pt x="3851" y="304"/>
                      <a:pt x="3167" y="1"/>
                      <a:pt x="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rot="-947265">
                <a:off x="8071324" y="3953617"/>
                <a:ext cx="41954" cy="32107"/>
              </a:xfrm>
              <a:custGeom>
                <a:avLst/>
                <a:gdLst/>
                <a:ahLst/>
                <a:cxnLst/>
                <a:rect l="l" t="t" r="r" b="b"/>
                <a:pathLst>
                  <a:path w="980" h="750" extrusionOk="0">
                    <a:moveTo>
                      <a:pt x="744" y="1"/>
                    </a:moveTo>
                    <a:cubicBezTo>
                      <a:pt x="535" y="1"/>
                      <a:pt x="155" y="66"/>
                      <a:pt x="155" y="66"/>
                    </a:cubicBezTo>
                    <a:lnTo>
                      <a:pt x="1" y="750"/>
                    </a:lnTo>
                    <a:cubicBezTo>
                      <a:pt x="1" y="750"/>
                      <a:pt x="979" y="52"/>
                      <a:pt x="849" y="11"/>
                    </a:cubicBezTo>
                    <a:cubicBezTo>
                      <a:pt x="826" y="4"/>
                      <a:pt x="789" y="1"/>
                      <a:pt x="744" y="1"/>
                    </a:cubicBezTo>
                    <a:close/>
                  </a:path>
                </a:pathLst>
              </a:custGeom>
              <a:solidFill>
                <a:srgbClr val="AF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rot="-947265">
                <a:off x="7999403" y="3963253"/>
                <a:ext cx="155400" cy="154587"/>
              </a:xfrm>
              <a:custGeom>
                <a:avLst/>
                <a:gdLst/>
                <a:ahLst/>
                <a:cxnLst/>
                <a:rect l="l" t="t" r="r" b="b"/>
                <a:pathLst>
                  <a:path w="3630" h="3611" extrusionOk="0">
                    <a:moveTo>
                      <a:pt x="2441" y="0"/>
                    </a:moveTo>
                    <a:cubicBezTo>
                      <a:pt x="2331" y="0"/>
                      <a:pt x="2221" y="34"/>
                      <a:pt x="2125" y="102"/>
                    </a:cubicBezTo>
                    <a:cubicBezTo>
                      <a:pt x="1424" y="598"/>
                      <a:pt x="780" y="1166"/>
                      <a:pt x="195" y="1792"/>
                    </a:cubicBezTo>
                    <a:cubicBezTo>
                      <a:pt x="21" y="1977"/>
                      <a:pt x="0" y="2258"/>
                      <a:pt x="141" y="2470"/>
                    </a:cubicBezTo>
                    <a:cubicBezTo>
                      <a:pt x="356" y="2798"/>
                      <a:pt x="674" y="3168"/>
                      <a:pt x="914" y="3431"/>
                    </a:cubicBezTo>
                    <a:cubicBezTo>
                      <a:pt x="1021" y="3550"/>
                      <a:pt x="1170" y="3611"/>
                      <a:pt x="1319" y="3611"/>
                    </a:cubicBezTo>
                    <a:cubicBezTo>
                      <a:pt x="1440" y="3611"/>
                      <a:pt x="1562" y="3570"/>
                      <a:pt x="1663" y="3489"/>
                    </a:cubicBezTo>
                    <a:cubicBezTo>
                      <a:pt x="2279" y="3000"/>
                      <a:pt x="3028" y="2261"/>
                      <a:pt x="3425" y="1857"/>
                    </a:cubicBezTo>
                    <a:cubicBezTo>
                      <a:pt x="3592" y="1686"/>
                      <a:pt x="3630" y="1423"/>
                      <a:pt x="3514" y="1211"/>
                    </a:cubicBezTo>
                    <a:cubicBezTo>
                      <a:pt x="3326" y="869"/>
                      <a:pt x="3117" y="540"/>
                      <a:pt x="2884" y="226"/>
                    </a:cubicBezTo>
                    <a:cubicBezTo>
                      <a:pt x="2777" y="79"/>
                      <a:pt x="2610" y="0"/>
                      <a:pt x="2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rot="-947265">
                <a:off x="8016272" y="3955590"/>
                <a:ext cx="155400" cy="154544"/>
              </a:xfrm>
              <a:custGeom>
                <a:avLst/>
                <a:gdLst/>
                <a:ahLst/>
                <a:cxnLst/>
                <a:rect l="l" t="t" r="r" b="b"/>
                <a:pathLst>
                  <a:path w="3630" h="3610" extrusionOk="0">
                    <a:moveTo>
                      <a:pt x="2444" y="0"/>
                    </a:moveTo>
                    <a:cubicBezTo>
                      <a:pt x="2333" y="0"/>
                      <a:pt x="2222" y="34"/>
                      <a:pt x="2124" y="102"/>
                    </a:cubicBezTo>
                    <a:cubicBezTo>
                      <a:pt x="1427" y="598"/>
                      <a:pt x="780" y="1163"/>
                      <a:pt x="195" y="1792"/>
                    </a:cubicBezTo>
                    <a:cubicBezTo>
                      <a:pt x="24" y="1977"/>
                      <a:pt x="0" y="2258"/>
                      <a:pt x="140" y="2470"/>
                    </a:cubicBezTo>
                    <a:cubicBezTo>
                      <a:pt x="359" y="2798"/>
                      <a:pt x="674" y="3164"/>
                      <a:pt x="913" y="3428"/>
                    </a:cubicBezTo>
                    <a:cubicBezTo>
                      <a:pt x="1022" y="3547"/>
                      <a:pt x="1172" y="3609"/>
                      <a:pt x="1324" y="3609"/>
                    </a:cubicBezTo>
                    <a:cubicBezTo>
                      <a:pt x="1445" y="3609"/>
                      <a:pt x="1566" y="3570"/>
                      <a:pt x="1666" y="3489"/>
                    </a:cubicBezTo>
                    <a:cubicBezTo>
                      <a:pt x="2278" y="3000"/>
                      <a:pt x="3031" y="2258"/>
                      <a:pt x="3424" y="1857"/>
                    </a:cubicBezTo>
                    <a:cubicBezTo>
                      <a:pt x="3595" y="1683"/>
                      <a:pt x="3630" y="1420"/>
                      <a:pt x="3517" y="1207"/>
                    </a:cubicBezTo>
                    <a:cubicBezTo>
                      <a:pt x="3329" y="865"/>
                      <a:pt x="3117" y="537"/>
                      <a:pt x="2887" y="226"/>
                    </a:cubicBezTo>
                    <a:cubicBezTo>
                      <a:pt x="2780" y="79"/>
                      <a:pt x="2613"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rot="-947265">
                <a:off x="8028723" y="3967794"/>
                <a:ext cx="131127" cy="130314"/>
              </a:xfrm>
              <a:custGeom>
                <a:avLst/>
                <a:gdLst/>
                <a:ahLst/>
                <a:cxnLst/>
                <a:rect l="l" t="t" r="r" b="b"/>
                <a:pathLst>
                  <a:path w="3063" h="3044" extrusionOk="0">
                    <a:moveTo>
                      <a:pt x="2059" y="0"/>
                    </a:moveTo>
                    <a:cubicBezTo>
                      <a:pt x="1967" y="0"/>
                      <a:pt x="1874" y="28"/>
                      <a:pt x="1793" y="86"/>
                    </a:cubicBezTo>
                    <a:cubicBezTo>
                      <a:pt x="1202" y="506"/>
                      <a:pt x="658" y="982"/>
                      <a:pt x="165" y="1512"/>
                    </a:cubicBezTo>
                    <a:cubicBezTo>
                      <a:pt x="18" y="1670"/>
                      <a:pt x="1" y="1906"/>
                      <a:pt x="117" y="2084"/>
                    </a:cubicBezTo>
                    <a:cubicBezTo>
                      <a:pt x="316" y="2367"/>
                      <a:pt x="534" y="2638"/>
                      <a:pt x="771" y="2891"/>
                    </a:cubicBezTo>
                    <a:cubicBezTo>
                      <a:pt x="862" y="2992"/>
                      <a:pt x="988" y="3044"/>
                      <a:pt x="1115" y="3044"/>
                    </a:cubicBezTo>
                    <a:cubicBezTo>
                      <a:pt x="1216" y="3044"/>
                      <a:pt x="1318" y="3011"/>
                      <a:pt x="1403" y="2942"/>
                    </a:cubicBezTo>
                    <a:cubicBezTo>
                      <a:pt x="1923" y="2532"/>
                      <a:pt x="2553" y="1906"/>
                      <a:pt x="2888" y="1567"/>
                    </a:cubicBezTo>
                    <a:cubicBezTo>
                      <a:pt x="3032" y="1420"/>
                      <a:pt x="3063" y="1198"/>
                      <a:pt x="2963" y="1020"/>
                    </a:cubicBezTo>
                    <a:cubicBezTo>
                      <a:pt x="2806" y="732"/>
                      <a:pt x="2628" y="455"/>
                      <a:pt x="2433" y="188"/>
                    </a:cubicBezTo>
                    <a:cubicBezTo>
                      <a:pt x="2342" y="66"/>
                      <a:pt x="2201" y="0"/>
                      <a:pt x="2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rot="-947265">
                <a:off x="7959743" y="4235345"/>
                <a:ext cx="104199" cy="79926"/>
              </a:xfrm>
              <a:custGeom>
                <a:avLst/>
                <a:gdLst/>
                <a:ahLst/>
                <a:cxnLst/>
                <a:rect l="l" t="t" r="r" b="b"/>
                <a:pathLst>
                  <a:path w="2434" h="1867" extrusionOk="0">
                    <a:moveTo>
                      <a:pt x="2056" y="0"/>
                    </a:moveTo>
                    <a:cubicBezTo>
                      <a:pt x="1785" y="0"/>
                      <a:pt x="1341" y="209"/>
                      <a:pt x="911" y="560"/>
                    </a:cubicBezTo>
                    <a:cubicBezTo>
                      <a:pt x="333" y="1032"/>
                      <a:pt x="1" y="1583"/>
                      <a:pt x="169" y="1788"/>
                    </a:cubicBezTo>
                    <a:cubicBezTo>
                      <a:pt x="212" y="1841"/>
                      <a:pt x="283" y="1866"/>
                      <a:pt x="376" y="1866"/>
                    </a:cubicBezTo>
                    <a:cubicBezTo>
                      <a:pt x="645" y="1866"/>
                      <a:pt x="1090" y="1657"/>
                      <a:pt x="1520" y="1306"/>
                    </a:cubicBezTo>
                    <a:cubicBezTo>
                      <a:pt x="2098" y="834"/>
                      <a:pt x="2433" y="283"/>
                      <a:pt x="2266" y="78"/>
                    </a:cubicBezTo>
                    <a:cubicBezTo>
                      <a:pt x="2222" y="25"/>
                      <a:pt x="2149"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rot="-947265">
                <a:off x="7951928" y="4224594"/>
                <a:ext cx="104585" cy="91100"/>
              </a:xfrm>
              <a:custGeom>
                <a:avLst/>
                <a:gdLst/>
                <a:ahLst/>
                <a:cxnLst/>
                <a:rect l="l" t="t" r="r" b="b"/>
                <a:pathLst>
                  <a:path w="2443" h="2128" extrusionOk="0">
                    <a:moveTo>
                      <a:pt x="2104" y="0"/>
                    </a:moveTo>
                    <a:lnTo>
                      <a:pt x="0" y="1717"/>
                    </a:lnTo>
                    <a:lnTo>
                      <a:pt x="349" y="2128"/>
                    </a:lnTo>
                    <a:lnTo>
                      <a:pt x="2443" y="417"/>
                    </a:lnTo>
                    <a:lnTo>
                      <a:pt x="2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rot="-947265">
                <a:off x="7942682" y="4223911"/>
                <a:ext cx="104028" cy="80012"/>
              </a:xfrm>
              <a:custGeom>
                <a:avLst/>
                <a:gdLst/>
                <a:ahLst/>
                <a:cxnLst/>
                <a:rect l="l" t="t" r="r" b="b"/>
                <a:pathLst>
                  <a:path w="2430" h="1869" extrusionOk="0">
                    <a:moveTo>
                      <a:pt x="2054" y="0"/>
                    </a:moveTo>
                    <a:cubicBezTo>
                      <a:pt x="1785" y="0"/>
                      <a:pt x="1340" y="209"/>
                      <a:pt x="911" y="560"/>
                    </a:cubicBezTo>
                    <a:cubicBezTo>
                      <a:pt x="332" y="1036"/>
                      <a:pt x="1" y="1587"/>
                      <a:pt x="168" y="1792"/>
                    </a:cubicBezTo>
                    <a:cubicBezTo>
                      <a:pt x="211" y="1844"/>
                      <a:pt x="282" y="1869"/>
                      <a:pt x="374" y="1869"/>
                    </a:cubicBezTo>
                    <a:cubicBezTo>
                      <a:pt x="643" y="1869"/>
                      <a:pt x="1089" y="1658"/>
                      <a:pt x="1520" y="1306"/>
                    </a:cubicBezTo>
                    <a:cubicBezTo>
                      <a:pt x="2098" y="834"/>
                      <a:pt x="2429" y="283"/>
                      <a:pt x="2262" y="78"/>
                    </a:cubicBezTo>
                    <a:cubicBezTo>
                      <a:pt x="2219" y="25"/>
                      <a:pt x="2147" y="0"/>
                      <a:pt x="2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rot="-947265">
                <a:off x="8099185" y="4326492"/>
                <a:ext cx="33006" cy="24958"/>
              </a:xfrm>
              <a:custGeom>
                <a:avLst/>
                <a:gdLst/>
                <a:ahLst/>
                <a:cxnLst/>
                <a:rect l="l" t="t" r="r" b="b"/>
                <a:pathLst>
                  <a:path w="771" h="583" extrusionOk="0">
                    <a:moveTo>
                      <a:pt x="386" y="1"/>
                    </a:moveTo>
                    <a:cubicBezTo>
                      <a:pt x="322" y="1"/>
                      <a:pt x="257" y="22"/>
                      <a:pt x="202" y="65"/>
                    </a:cubicBezTo>
                    <a:cubicBezTo>
                      <a:pt x="1" y="229"/>
                      <a:pt x="100" y="554"/>
                      <a:pt x="356" y="581"/>
                    </a:cubicBezTo>
                    <a:cubicBezTo>
                      <a:pt x="368" y="582"/>
                      <a:pt x="378" y="583"/>
                      <a:pt x="389" y="583"/>
                    </a:cubicBezTo>
                    <a:cubicBezTo>
                      <a:pt x="627" y="583"/>
                      <a:pt x="770" y="302"/>
                      <a:pt x="613" y="109"/>
                    </a:cubicBezTo>
                    <a:cubicBezTo>
                      <a:pt x="555" y="37"/>
                      <a:pt x="471" y="1"/>
                      <a:pt x="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rot="-947265">
                <a:off x="8304245" y="4120341"/>
                <a:ext cx="115544" cy="45122"/>
              </a:xfrm>
              <a:custGeom>
                <a:avLst/>
                <a:gdLst/>
                <a:ahLst/>
                <a:cxnLst/>
                <a:rect l="l" t="t" r="r" b="b"/>
                <a:pathLst>
                  <a:path w="2699" h="1054" extrusionOk="0">
                    <a:moveTo>
                      <a:pt x="1373" y="1"/>
                    </a:moveTo>
                    <a:cubicBezTo>
                      <a:pt x="845" y="1"/>
                      <a:pt x="335" y="240"/>
                      <a:pt x="185" y="374"/>
                    </a:cubicBezTo>
                    <a:cubicBezTo>
                      <a:pt x="0" y="538"/>
                      <a:pt x="30" y="711"/>
                      <a:pt x="183" y="711"/>
                    </a:cubicBezTo>
                    <a:cubicBezTo>
                      <a:pt x="253" y="711"/>
                      <a:pt x="349" y="675"/>
                      <a:pt x="463" y="583"/>
                    </a:cubicBezTo>
                    <a:cubicBezTo>
                      <a:pt x="658" y="422"/>
                      <a:pt x="912" y="304"/>
                      <a:pt x="1173" y="304"/>
                    </a:cubicBezTo>
                    <a:cubicBezTo>
                      <a:pt x="1390" y="304"/>
                      <a:pt x="1613" y="386"/>
                      <a:pt x="1810" y="596"/>
                    </a:cubicBezTo>
                    <a:cubicBezTo>
                      <a:pt x="2045" y="846"/>
                      <a:pt x="2386" y="1054"/>
                      <a:pt x="2549" y="1054"/>
                    </a:cubicBezTo>
                    <a:cubicBezTo>
                      <a:pt x="2688" y="1054"/>
                      <a:pt x="2698" y="902"/>
                      <a:pt x="2402" y="494"/>
                    </a:cubicBezTo>
                    <a:cubicBezTo>
                      <a:pt x="2134" y="123"/>
                      <a:pt x="1749" y="1"/>
                      <a:pt x="1373"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rot="-947265">
                <a:off x="8422878" y="4159261"/>
                <a:ext cx="20206" cy="15283"/>
              </a:xfrm>
              <a:custGeom>
                <a:avLst/>
                <a:gdLst/>
                <a:ahLst/>
                <a:cxnLst/>
                <a:rect l="l" t="t" r="r" b="b"/>
                <a:pathLst>
                  <a:path w="472" h="357" extrusionOk="0">
                    <a:moveTo>
                      <a:pt x="238" y="1"/>
                    </a:moveTo>
                    <a:cubicBezTo>
                      <a:pt x="198" y="1"/>
                      <a:pt x="158" y="14"/>
                      <a:pt x="123" y="41"/>
                    </a:cubicBezTo>
                    <a:cubicBezTo>
                      <a:pt x="0" y="140"/>
                      <a:pt x="62" y="339"/>
                      <a:pt x="219" y="356"/>
                    </a:cubicBezTo>
                    <a:cubicBezTo>
                      <a:pt x="226" y="356"/>
                      <a:pt x="233" y="357"/>
                      <a:pt x="239" y="357"/>
                    </a:cubicBezTo>
                    <a:cubicBezTo>
                      <a:pt x="385" y="357"/>
                      <a:pt x="471" y="183"/>
                      <a:pt x="376" y="65"/>
                    </a:cubicBezTo>
                    <a:cubicBezTo>
                      <a:pt x="340" y="23"/>
                      <a:pt x="289" y="1"/>
                      <a:pt x="238"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51"/>
            <p:cNvGrpSpPr/>
            <p:nvPr/>
          </p:nvGrpSpPr>
          <p:grpSpPr>
            <a:xfrm>
              <a:off x="3853298" y="3534330"/>
              <a:ext cx="861472" cy="1206231"/>
              <a:chOff x="7008450" y="1377738"/>
              <a:chExt cx="963400" cy="1348950"/>
            </a:xfrm>
          </p:grpSpPr>
          <p:sp>
            <p:nvSpPr>
              <p:cNvPr id="2133" name="Google Shape;2133;p51"/>
              <p:cNvSpPr/>
              <p:nvPr/>
            </p:nvSpPr>
            <p:spPr>
              <a:xfrm>
                <a:off x="7479325" y="2266713"/>
                <a:ext cx="464675" cy="448625"/>
              </a:xfrm>
              <a:custGeom>
                <a:avLst/>
                <a:gdLst/>
                <a:ahLst/>
                <a:cxnLst/>
                <a:rect l="l" t="t" r="r" b="b"/>
                <a:pathLst>
                  <a:path w="18587" h="17945" extrusionOk="0">
                    <a:moveTo>
                      <a:pt x="7486" y="0"/>
                    </a:moveTo>
                    <a:lnTo>
                      <a:pt x="0" y="7923"/>
                    </a:lnTo>
                    <a:lnTo>
                      <a:pt x="3238" y="16964"/>
                    </a:lnTo>
                    <a:lnTo>
                      <a:pt x="11464" y="17944"/>
                    </a:lnTo>
                    <a:lnTo>
                      <a:pt x="18586" y="10209"/>
                    </a:lnTo>
                    <a:lnTo>
                      <a:pt x="10296" y="9261"/>
                    </a:lnTo>
                    <a:lnTo>
                      <a:pt x="7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7479325" y="2266713"/>
                <a:ext cx="257400" cy="424100"/>
              </a:xfrm>
              <a:custGeom>
                <a:avLst/>
                <a:gdLst/>
                <a:ahLst/>
                <a:cxnLst/>
                <a:rect l="l" t="t" r="r" b="b"/>
                <a:pathLst>
                  <a:path w="10296" h="16964" extrusionOk="0">
                    <a:moveTo>
                      <a:pt x="7486" y="0"/>
                    </a:moveTo>
                    <a:lnTo>
                      <a:pt x="0" y="7923"/>
                    </a:lnTo>
                    <a:lnTo>
                      <a:pt x="3238" y="16964"/>
                    </a:lnTo>
                    <a:lnTo>
                      <a:pt x="10296" y="9261"/>
                    </a:lnTo>
                    <a:lnTo>
                      <a:pt x="7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7498875" y="2248138"/>
                <a:ext cx="445125" cy="448350"/>
              </a:xfrm>
              <a:custGeom>
                <a:avLst/>
                <a:gdLst/>
                <a:ahLst/>
                <a:cxnLst/>
                <a:rect l="l" t="t" r="r" b="b"/>
                <a:pathLst>
                  <a:path w="17805" h="17934" extrusionOk="0">
                    <a:moveTo>
                      <a:pt x="7483" y="0"/>
                    </a:moveTo>
                    <a:lnTo>
                      <a:pt x="1" y="7923"/>
                    </a:lnTo>
                    <a:lnTo>
                      <a:pt x="3239" y="16967"/>
                    </a:lnTo>
                    <a:lnTo>
                      <a:pt x="10419" y="17822"/>
                    </a:lnTo>
                    <a:lnTo>
                      <a:pt x="11378" y="17934"/>
                    </a:lnTo>
                    <a:lnTo>
                      <a:pt x="17804" y="10952"/>
                    </a:lnTo>
                    <a:lnTo>
                      <a:pt x="17530" y="10043"/>
                    </a:lnTo>
                    <a:lnTo>
                      <a:pt x="10296" y="9265"/>
                    </a:lnTo>
                    <a:lnTo>
                      <a:pt x="74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7498975" y="2248213"/>
                <a:ext cx="257325" cy="424025"/>
              </a:xfrm>
              <a:custGeom>
                <a:avLst/>
                <a:gdLst/>
                <a:ahLst/>
                <a:cxnLst/>
                <a:rect l="l" t="t" r="r" b="b"/>
                <a:pathLst>
                  <a:path w="10293" h="16961" extrusionOk="0">
                    <a:moveTo>
                      <a:pt x="7483" y="1"/>
                    </a:moveTo>
                    <a:lnTo>
                      <a:pt x="0" y="7920"/>
                    </a:lnTo>
                    <a:lnTo>
                      <a:pt x="3235" y="16961"/>
                    </a:lnTo>
                    <a:lnTo>
                      <a:pt x="10292" y="9258"/>
                    </a:lnTo>
                    <a:lnTo>
                      <a:pt x="7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7759325" y="2499213"/>
                <a:ext cx="184675" cy="216125"/>
              </a:xfrm>
              <a:custGeom>
                <a:avLst/>
                <a:gdLst/>
                <a:ahLst/>
                <a:cxnLst/>
                <a:rect l="l" t="t" r="r" b="b"/>
                <a:pathLst>
                  <a:path w="7387" h="8645" extrusionOk="0">
                    <a:moveTo>
                      <a:pt x="7112" y="0"/>
                    </a:moveTo>
                    <a:lnTo>
                      <a:pt x="1" y="7779"/>
                    </a:lnTo>
                    <a:lnTo>
                      <a:pt x="264" y="8644"/>
                    </a:lnTo>
                    <a:lnTo>
                      <a:pt x="960" y="7891"/>
                    </a:lnTo>
                    <a:lnTo>
                      <a:pt x="7386" y="909"/>
                    </a:lnTo>
                    <a:lnTo>
                      <a:pt x="71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7008450" y="1377738"/>
                <a:ext cx="917050" cy="1348875"/>
              </a:xfrm>
              <a:custGeom>
                <a:avLst/>
                <a:gdLst/>
                <a:ahLst/>
                <a:cxnLst/>
                <a:rect l="l" t="t" r="r" b="b"/>
                <a:pathLst>
                  <a:path w="36682" h="53955" extrusionOk="0">
                    <a:moveTo>
                      <a:pt x="27502" y="0"/>
                    </a:moveTo>
                    <a:cubicBezTo>
                      <a:pt x="27070" y="0"/>
                      <a:pt x="26665" y="167"/>
                      <a:pt x="26314" y="500"/>
                    </a:cubicBezTo>
                    <a:lnTo>
                      <a:pt x="620" y="25026"/>
                    </a:lnTo>
                    <a:cubicBezTo>
                      <a:pt x="170" y="25455"/>
                      <a:pt x="0" y="26100"/>
                      <a:pt x="177" y="26695"/>
                    </a:cubicBezTo>
                    <a:lnTo>
                      <a:pt x="8013" y="52501"/>
                    </a:lnTo>
                    <a:cubicBezTo>
                      <a:pt x="8255" y="53294"/>
                      <a:pt x="8853" y="53521"/>
                      <a:pt x="9917" y="53691"/>
                    </a:cubicBezTo>
                    <a:lnTo>
                      <a:pt x="11049" y="53904"/>
                    </a:lnTo>
                    <a:lnTo>
                      <a:pt x="11280" y="53947"/>
                    </a:lnTo>
                    <a:cubicBezTo>
                      <a:pt x="11284" y="53945"/>
                      <a:pt x="11287" y="53944"/>
                      <a:pt x="11288" y="53944"/>
                    </a:cubicBezTo>
                    <a:cubicBezTo>
                      <a:pt x="11290" y="53944"/>
                      <a:pt x="11291" y="53945"/>
                      <a:pt x="11291" y="53947"/>
                    </a:cubicBezTo>
                    <a:cubicBezTo>
                      <a:pt x="11343" y="53952"/>
                      <a:pt x="11395" y="53954"/>
                      <a:pt x="11447" y="53954"/>
                    </a:cubicBezTo>
                    <a:cubicBezTo>
                      <a:pt x="11883" y="53954"/>
                      <a:pt x="12305" y="53779"/>
                      <a:pt x="12611" y="53460"/>
                    </a:cubicBezTo>
                    <a:lnTo>
                      <a:pt x="14180" y="51870"/>
                    </a:lnTo>
                    <a:cubicBezTo>
                      <a:pt x="14414" y="51296"/>
                      <a:pt x="14519" y="50698"/>
                      <a:pt x="14327" y="50204"/>
                    </a:cubicBezTo>
                    <a:cubicBezTo>
                      <a:pt x="14270" y="50052"/>
                      <a:pt x="14201" y="49904"/>
                      <a:pt x="14129" y="49760"/>
                    </a:cubicBezTo>
                    <a:lnTo>
                      <a:pt x="36105" y="27496"/>
                    </a:lnTo>
                    <a:cubicBezTo>
                      <a:pt x="36527" y="27067"/>
                      <a:pt x="36682" y="26439"/>
                      <a:pt x="36505" y="25862"/>
                    </a:cubicBezTo>
                    <a:lnTo>
                      <a:pt x="29585" y="3071"/>
                    </a:lnTo>
                    <a:cubicBezTo>
                      <a:pt x="30169" y="2559"/>
                      <a:pt x="30591" y="1925"/>
                      <a:pt x="30854" y="1441"/>
                    </a:cubicBezTo>
                    <a:cubicBezTo>
                      <a:pt x="30714" y="1019"/>
                      <a:pt x="30404" y="673"/>
                      <a:pt x="30000" y="489"/>
                    </a:cubicBezTo>
                    <a:lnTo>
                      <a:pt x="29549" y="623"/>
                    </a:lnTo>
                    <a:lnTo>
                      <a:pt x="29408" y="341"/>
                    </a:lnTo>
                    <a:lnTo>
                      <a:pt x="29408" y="338"/>
                    </a:lnTo>
                    <a:lnTo>
                      <a:pt x="27998" y="71"/>
                    </a:lnTo>
                    <a:cubicBezTo>
                      <a:pt x="27830" y="24"/>
                      <a:pt x="27664" y="0"/>
                      <a:pt x="27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7054775" y="1386313"/>
                <a:ext cx="917075" cy="1340375"/>
              </a:xfrm>
              <a:custGeom>
                <a:avLst/>
                <a:gdLst/>
                <a:ahLst/>
                <a:cxnLst/>
                <a:rect l="l" t="t" r="r" b="b"/>
                <a:pathLst>
                  <a:path w="36683" h="53615" extrusionOk="0">
                    <a:moveTo>
                      <a:pt x="27423" y="0"/>
                    </a:moveTo>
                    <a:cubicBezTo>
                      <a:pt x="27379" y="0"/>
                      <a:pt x="27334" y="2"/>
                      <a:pt x="27288" y="6"/>
                    </a:cubicBezTo>
                    <a:lnTo>
                      <a:pt x="27285" y="6"/>
                    </a:lnTo>
                    <a:cubicBezTo>
                      <a:pt x="26921" y="42"/>
                      <a:pt x="26578" y="200"/>
                      <a:pt x="26311" y="453"/>
                    </a:cubicBezTo>
                    <a:lnTo>
                      <a:pt x="617" y="24975"/>
                    </a:lnTo>
                    <a:cubicBezTo>
                      <a:pt x="170" y="25404"/>
                      <a:pt x="1" y="26049"/>
                      <a:pt x="181" y="26641"/>
                    </a:cubicBezTo>
                    <a:lnTo>
                      <a:pt x="8017" y="52450"/>
                    </a:lnTo>
                    <a:cubicBezTo>
                      <a:pt x="8183" y="53005"/>
                      <a:pt x="8634" y="53431"/>
                      <a:pt x="9196" y="53561"/>
                    </a:cubicBezTo>
                    <a:lnTo>
                      <a:pt x="9427" y="53608"/>
                    </a:lnTo>
                    <a:cubicBezTo>
                      <a:pt x="9429" y="53606"/>
                      <a:pt x="9432" y="53605"/>
                      <a:pt x="9434" y="53605"/>
                    </a:cubicBezTo>
                    <a:cubicBezTo>
                      <a:pt x="9436" y="53605"/>
                      <a:pt x="9438" y="53606"/>
                      <a:pt x="9438" y="53608"/>
                    </a:cubicBezTo>
                    <a:cubicBezTo>
                      <a:pt x="9489" y="53612"/>
                      <a:pt x="9541" y="53615"/>
                      <a:pt x="9592" y="53615"/>
                    </a:cubicBezTo>
                    <a:cubicBezTo>
                      <a:pt x="10029" y="53615"/>
                      <a:pt x="10451" y="53437"/>
                      <a:pt x="10758" y="53121"/>
                    </a:cubicBezTo>
                    <a:lnTo>
                      <a:pt x="12327" y="51530"/>
                    </a:lnTo>
                    <a:lnTo>
                      <a:pt x="36105" y="27441"/>
                    </a:lnTo>
                    <a:cubicBezTo>
                      <a:pt x="36527" y="27012"/>
                      <a:pt x="36682" y="26388"/>
                      <a:pt x="36509" y="25811"/>
                    </a:cubicBezTo>
                    <a:lnTo>
                      <a:pt x="29023" y="1160"/>
                    </a:lnTo>
                    <a:cubicBezTo>
                      <a:pt x="29016" y="1138"/>
                      <a:pt x="29009" y="1120"/>
                      <a:pt x="28998" y="1106"/>
                    </a:cubicBezTo>
                    <a:cubicBezTo>
                      <a:pt x="28861" y="684"/>
                      <a:pt x="28551" y="337"/>
                      <a:pt x="28147" y="154"/>
                    </a:cubicBezTo>
                    <a:cubicBezTo>
                      <a:pt x="27963" y="63"/>
                      <a:pt x="27761" y="13"/>
                      <a:pt x="27555" y="6"/>
                    </a:cubicBezTo>
                    <a:cubicBezTo>
                      <a:pt x="27512" y="2"/>
                      <a:pt x="27468" y="0"/>
                      <a:pt x="274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7092925" y="1441338"/>
                <a:ext cx="841500" cy="1230050"/>
              </a:xfrm>
              <a:custGeom>
                <a:avLst/>
                <a:gdLst/>
                <a:ahLst/>
                <a:cxnLst/>
                <a:rect l="l" t="t" r="r" b="b"/>
                <a:pathLst>
                  <a:path w="33660" h="49202" extrusionOk="0">
                    <a:moveTo>
                      <a:pt x="25184" y="1"/>
                    </a:moveTo>
                    <a:cubicBezTo>
                      <a:pt x="24817" y="1"/>
                      <a:pt x="24446" y="133"/>
                      <a:pt x="24147" y="419"/>
                    </a:cubicBezTo>
                    <a:lnTo>
                      <a:pt x="17854" y="6423"/>
                    </a:lnTo>
                    <a:lnTo>
                      <a:pt x="13343" y="10726"/>
                    </a:lnTo>
                    <a:lnTo>
                      <a:pt x="5958" y="17776"/>
                    </a:lnTo>
                    <a:lnTo>
                      <a:pt x="570" y="22922"/>
                    </a:lnTo>
                    <a:cubicBezTo>
                      <a:pt x="155" y="23315"/>
                      <a:pt x="0" y="23906"/>
                      <a:pt x="166" y="24451"/>
                    </a:cubicBezTo>
                    <a:lnTo>
                      <a:pt x="7357" y="48129"/>
                    </a:lnTo>
                    <a:cubicBezTo>
                      <a:pt x="7418" y="48338"/>
                      <a:pt x="7526" y="48529"/>
                      <a:pt x="7670" y="48688"/>
                    </a:cubicBezTo>
                    <a:cubicBezTo>
                      <a:pt x="7969" y="49029"/>
                      <a:pt x="8384" y="49202"/>
                      <a:pt x="8801" y="49202"/>
                    </a:cubicBezTo>
                    <a:cubicBezTo>
                      <a:pt x="9189" y="49202"/>
                      <a:pt x="9578" y="49052"/>
                      <a:pt x="9874" y="48749"/>
                    </a:cubicBezTo>
                    <a:lnTo>
                      <a:pt x="19160" y="39344"/>
                    </a:lnTo>
                    <a:lnTo>
                      <a:pt x="24205" y="34227"/>
                    </a:lnTo>
                    <a:lnTo>
                      <a:pt x="28774" y="29600"/>
                    </a:lnTo>
                    <a:lnTo>
                      <a:pt x="33130" y="25186"/>
                    </a:lnTo>
                    <a:cubicBezTo>
                      <a:pt x="33519" y="24793"/>
                      <a:pt x="33660" y="24220"/>
                      <a:pt x="33501" y="23690"/>
                    </a:cubicBezTo>
                    <a:lnTo>
                      <a:pt x="26632" y="1072"/>
                    </a:lnTo>
                    <a:cubicBezTo>
                      <a:pt x="26424" y="391"/>
                      <a:pt x="25812" y="1"/>
                      <a:pt x="25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7163225" y="1709463"/>
                <a:ext cx="263275" cy="848100"/>
              </a:xfrm>
              <a:custGeom>
                <a:avLst/>
                <a:gdLst/>
                <a:ahLst/>
                <a:cxnLst/>
                <a:rect l="l" t="t" r="r" b="b"/>
                <a:pathLst>
                  <a:path w="10531" h="33924" extrusionOk="0">
                    <a:moveTo>
                      <a:pt x="10531" y="1"/>
                    </a:moveTo>
                    <a:lnTo>
                      <a:pt x="3146" y="7051"/>
                    </a:lnTo>
                    <a:lnTo>
                      <a:pt x="1" y="22438"/>
                    </a:lnTo>
                    <a:lnTo>
                      <a:pt x="3488" y="33924"/>
                    </a:lnTo>
                    <a:lnTo>
                      <a:pt x="10531" y="1"/>
                    </a:lnTo>
                    <a:close/>
                  </a:path>
                </a:pathLst>
              </a:custGeom>
              <a:solidFill>
                <a:srgbClr val="FFFFFF">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7698025" y="1663388"/>
                <a:ext cx="172225" cy="633625"/>
              </a:xfrm>
              <a:custGeom>
                <a:avLst/>
                <a:gdLst/>
                <a:ahLst/>
                <a:cxnLst/>
                <a:rect l="l" t="t" r="r" b="b"/>
                <a:pathLst>
                  <a:path w="6889" h="25345" extrusionOk="0">
                    <a:moveTo>
                      <a:pt x="4800" y="1"/>
                    </a:moveTo>
                    <a:lnTo>
                      <a:pt x="1" y="25345"/>
                    </a:lnTo>
                    <a:lnTo>
                      <a:pt x="4570" y="20718"/>
                    </a:lnTo>
                    <a:lnTo>
                      <a:pt x="6888" y="6878"/>
                    </a:lnTo>
                    <a:lnTo>
                      <a:pt x="4800" y="1"/>
                    </a:lnTo>
                    <a:close/>
                  </a:path>
                </a:pathLst>
              </a:custGeom>
              <a:solidFill>
                <a:srgbClr val="FFFFFF">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7284575" y="1441338"/>
                <a:ext cx="493625" cy="1230050"/>
              </a:xfrm>
              <a:custGeom>
                <a:avLst/>
                <a:gdLst/>
                <a:ahLst/>
                <a:cxnLst/>
                <a:rect l="l" t="t" r="r" b="b"/>
                <a:pathLst>
                  <a:path w="19745" h="49202" extrusionOk="0">
                    <a:moveTo>
                      <a:pt x="17518" y="1"/>
                    </a:moveTo>
                    <a:cubicBezTo>
                      <a:pt x="17151" y="1"/>
                      <a:pt x="16780" y="133"/>
                      <a:pt x="16481" y="419"/>
                    </a:cubicBezTo>
                    <a:lnTo>
                      <a:pt x="10188" y="6423"/>
                    </a:lnTo>
                    <a:lnTo>
                      <a:pt x="1" y="48688"/>
                    </a:lnTo>
                    <a:cubicBezTo>
                      <a:pt x="301" y="49029"/>
                      <a:pt x="718" y="49202"/>
                      <a:pt x="1134" y="49202"/>
                    </a:cubicBezTo>
                    <a:cubicBezTo>
                      <a:pt x="1523" y="49202"/>
                      <a:pt x="1912" y="49052"/>
                      <a:pt x="2208" y="48749"/>
                    </a:cubicBezTo>
                    <a:lnTo>
                      <a:pt x="11494" y="39344"/>
                    </a:lnTo>
                    <a:lnTo>
                      <a:pt x="19744" y="3629"/>
                    </a:lnTo>
                    <a:lnTo>
                      <a:pt x="18966" y="1072"/>
                    </a:lnTo>
                    <a:cubicBezTo>
                      <a:pt x="18758" y="391"/>
                      <a:pt x="18146" y="1"/>
                      <a:pt x="17518" y="1"/>
                    </a:cubicBezTo>
                    <a:close/>
                  </a:path>
                </a:pathLst>
              </a:custGeom>
              <a:solidFill>
                <a:srgbClr val="FFFFFF">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56"/>
          <p:cNvSpPr txBox="1">
            <a:spLocks noGrp="1"/>
          </p:cNvSpPr>
          <p:nvPr>
            <p:ph type="title"/>
          </p:nvPr>
        </p:nvSpPr>
        <p:spPr>
          <a:xfrm>
            <a:off x="4" y="2137778"/>
            <a:ext cx="9144000" cy="20628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CẢM ƠN THẦY VÀ CÁC BẠN ĐÃ THEO DÕI BUỔI THUYẾT TRÌNH</a:t>
            </a:r>
            <a:endParaRPr dirty="0"/>
          </a:p>
        </p:txBody>
      </p:sp>
      <p:grpSp>
        <p:nvGrpSpPr>
          <p:cNvPr id="2242" name="Google Shape;2242;p56"/>
          <p:cNvGrpSpPr/>
          <p:nvPr/>
        </p:nvGrpSpPr>
        <p:grpSpPr>
          <a:xfrm>
            <a:off x="7147697" y="100467"/>
            <a:ext cx="1996303" cy="2526897"/>
            <a:chOff x="5671783" y="179971"/>
            <a:chExt cx="3230287" cy="4134783"/>
          </a:xfrm>
        </p:grpSpPr>
        <p:grpSp>
          <p:nvGrpSpPr>
            <p:cNvPr id="2243" name="Google Shape;2243;p56"/>
            <p:cNvGrpSpPr/>
            <p:nvPr/>
          </p:nvGrpSpPr>
          <p:grpSpPr>
            <a:xfrm>
              <a:off x="5671783" y="179971"/>
              <a:ext cx="3230287" cy="4134783"/>
              <a:chOff x="5671783" y="179971"/>
              <a:chExt cx="3230287" cy="4134783"/>
            </a:xfrm>
          </p:grpSpPr>
          <p:sp>
            <p:nvSpPr>
              <p:cNvPr id="2244" name="Google Shape;2244;p56"/>
              <p:cNvSpPr/>
              <p:nvPr/>
            </p:nvSpPr>
            <p:spPr>
              <a:xfrm flipH="1">
                <a:off x="8802158" y="83268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flipH="1">
                <a:off x="8802171" y="17470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flipH="1">
                <a:off x="8656060" y="1799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flipH="1">
                <a:off x="8212983" y="4260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flipH="1">
                <a:off x="7155883" y="1799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flipH="1">
                <a:off x="7284708" y="67988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flipH="1">
                <a:off x="8032096" y="343170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flipH="1">
                <a:off x="8726960" y="415455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flipH="1">
                <a:off x="5671783" y="5262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3" name="Google Shape;2253;p56"/>
              <p:cNvCxnSpPr>
                <a:stCxn id="2252" idx="1"/>
                <a:endCxn id="2248" idx="6"/>
              </p:cNvCxnSpPr>
              <p:nvPr/>
            </p:nvCxnSpPr>
            <p:spPr>
              <a:xfrm rot="10800000" flipH="1">
                <a:off x="5757053" y="230170"/>
                <a:ext cx="1398900" cy="310800"/>
              </a:xfrm>
              <a:prstGeom prst="straightConnector1">
                <a:avLst/>
              </a:prstGeom>
              <a:noFill/>
              <a:ln w="19050" cap="flat" cmpd="sng">
                <a:solidFill>
                  <a:schemeClr val="dk2"/>
                </a:solidFill>
                <a:prstDash val="solid"/>
                <a:round/>
                <a:headEnd type="none" w="med" len="med"/>
                <a:tailEnd type="none" w="med" len="med"/>
              </a:ln>
            </p:spPr>
          </p:cxnSp>
          <p:cxnSp>
            <p:nvCxnSpPr>
              <p:cNvPr id="2254" name="Google Shape;2254;p56"/>
              <p:cNvCxnSpPr>
                <a:stCxn id="2248" idx="4"/>
                <a:endCxn id="2249" idx="0"/>
              </p:cNvCxnSpPr>
              <p:nvPr/>
            </p:nvCxnSpPr>
            <p:spPr>
              <a:xfrm>
                <a:off x="7205833" y="280171"/>
                <a:ext cx="128700" cy="399600"/>
              </a:xfrm>
              <a:prstGeom prst="straightConnector1">
                <a:avLst/>
              </a:prstGeom>
              <a:noFill/>
              <a:ln w="19050" cap="flat" cmpd="sng">
                <a:solidFill>
                  <a:schemeClr val="dk2"/>
                </a:solidFill>
                <a:prstDash val="solid"/>
                <a:round/>
                <a:headEnd type="none" w="med" len="med"/>
                <a:tailEnd type="none" w="med" len="med"/>
              </a:ln>
            </p:spPr>
          </p:cxnSp>
          <p:cxnSp>
            <p:nvCxnSpPr>
              <p:cNvPr id="2255" name="Google Shape;2255;p56"/>
              <p:cNvCxnSpPr>
                <a:stCxn id="2248" idx="2"/>
                <a:endCxn id="2247" idx="6"/>
              </p:cNvCxnSpPr>
              <p:nvPr/>
            </p:nvCxnSpPr>
            <p:spPr>
              <a:xfrm>
                <a:off x="7255783" y="230071"/>
                <a:ext cx="957300" cy="246000"/>
              </a:xfrm>
              <a:prstGeom prst="straightConnector1">
                <a:avLst/>
              </a:prstGeom>
              <a:noFill/>
              <a:ln w="19050" cap="flat" cmpd="sng">
                <a:solidFill>
                  <a:schemeClr val="dk2"/>
                </a:solidFill>
                <a:prstDash val="solid"/>
                <a:round/>
                <a:headEnd type="none" w="med" len="med"/>
                <a:tailEnd type="none" w="med" len="med"/>
              </a:ln>
            </p:spPr>
          </p:cxnSp>
          <p:cxnSp>
            <p:nvCxnSpPr>
              <p:cNvPr id="2256" name="Google Shape;2256;p56"/>
              <p:cNvCxnSpPr>
                <a:stCxn id="2247" idx="2"/>
                <a:endCxn id="2246" idx="5"/>
              </p:cNvCxnSpPr>
              <p:nvPr/>
            </p:nvCxnSpPr>
            <p:spPr>
              <a:xfrm rot="10800000" flipH="1">
                <a:off x="8312883" y="316596"/>
                <a:ext cx="366600" cy="159600"/>
              </a:xfrm>
              <a:prstGeom prst="straightConnector1">
                <a:avLst/>
              </a:prstGeom>
              <a:noFill/>
              <a:ln w="19050" cap="flat" cmpd="sng">
                <a:solidFill>
                  <a:schemeClr val="dk2"/>
                </a:solidFill>
                <a:prstDash val="solid"/>
                <a:round/>
                <a:headEnd type="none" w="med" len="med"/>
                <a:tailEnd type="none" w="med" len="med"/>
              </a:ln>
            </p:spPr>
          </p:cxnSp>
          <p:cxnSp>
            <p:nvCxnSpPr>
              <p:cNvPr id="2257" name="Google Shape;2257;p56"/>
              <p:cNvCxnSpPr>
                <a:stCxn id="2246" idx="4"/>
                <a:endCxn id="2244" idx="0"/>
              </p:cNvCxnSpPr>
              <p:nvPr/>
            </p:nvCxnSpPr>
            <p:spPr>
              <a:xfrm>
                <a:off x="8735860" y="340179"/>
                <a:ext cx="116100" cy="492600"/>
              </a:xfrm>
              <a:prstGeom prst="straightConnector1">
                <a:avLst/>
              </a:prstGeom>
              <a:noFill/>
              <a:ln w="19050" cap="flat" cmpd="sng">
                <a:solidFill>
                  <a:schemeClr val="dk2"/>
                </a:solidFill>
                <a:prstDash val="solid"/>
                <a:round/>
                <a:headEnd type="none" w="med" len="med"/>
                <a:tailEnd type="none" w="med" len="med"/>
              </a:ln>
            </p:spPr>
          </p:cxnSp>
          <p:cxnSp>
            <p:nvCxnSpPr>
              <p:cNvPr id="2258" name="Google Shape;2258;p56"/>
              <p:cNvCxnSpPr>
                <a:stCxn id="2244" idx="4"/>
                <a:endCxn id="2245" idx="0"/>
              </p:cNvCxnSpPr>
              <p:nvPr/>
            </p:nvCxnSpPr>
            <p:spPr>
              <a:xfrm>
                <a:off x="8852108" y="932884"/>
                <a:ext cx="0" cy="814200"/>
              </a:xfrm>
              <a:prstGeom prst="straightConnector1">
                <a:avLst/>
              </a:prstGeom>
              <a:noFill/>
              <a:ln w="19050" cap="flat" cmpd="sng">
                <a:solidFill>
                  <a:schemeClr val="dk2"/>
                </a:solidFill>
                <a:prstDash val="solid"/>
                <a:round/>
                <a:headEnd type="none" w="med" len="med"/>
                <a:tailEnd type="none" w="med" len="med"/>
              </a:ln>
            </p:spPr>
          </p:cxnSp>
          <p:cxnSp>
            <p:nvCxnSpPr>
              <p:cNvPr id="2259" name="Google Shape;2259;p56"/>
              <p:cNvCxnSpPr>
                <a:stCxn id="2245" idx="4"/>
                <a:endCxn id="2251" idx="0"/>
              </p:cNvCxnSpPr>
              <p:nvPr/>
            </p:nvCxnSpPr>
            <p:spPr>
              <a:xfrm flipH="1">
                <a:off x="8806821" y="1847259"/>
                <a:ext cx="45300" cy="2307300"/>
              </a:xfrm>
              <a:prstGeom prst="straightConnector1">
                <a:avLst/>
              </a:prstGeom>
              <a:noFill/>
              <a:ln w="19050" cap="flat" cmpd="sng">
                <a:solidFill>
                  <a:schemeClr val="dk2"/>
                </a:solidFill>
                <a:prstDash val="solid"/>
                <a:round/>
                <a:headEnd type="none" w="med" len="med"/>
                <a:tailEnd type="none" w="med" len="med"/>
              </a:ln>
            </p:spPr>
          </p:cxnSp>
          <p:cxnSp>
            <p:nvCxnSpPr>
              <p:cNvPr id="2260" name="Google Shape;2260;p56"/>
              <p:cNvCxnSpPr>
                <a:stCxn id="2250" idx="1"/>
                <a:endCxn id="2245" idx="5"/>
              </p:cNvCxnSpPr>
              <p:nvPr/>
            </p:nvCxnSpPr>
            <p:spPr>
              <a:xfrm rot="10800000" flipH="1">
                <a:off x="8117366" y="1832683"/>
                <a:ext cx="699300" cy="1613700"/>
              </a:xfrm>
              <a:prstGeom prst="straightConnector1">
                <a:avLst/>
              </a:prstGeom>
              <a:noFill/>
              <a:ln w="19050" cap="flat" cmpd="sng">
                <a:solidFill>
                  <a:schemeClr val="dk2"/>
                </a:solidFill>
                <a:prstDash val="solid"/>
                <a:round/>
                <a:headEnd type="none" w="med" len="med"/>
                <a:tailEnd type="none" w="med" len="med"/>
              </a:ln>
            </p:spPr>
          </p:cxnSp>
        </p:grpSp>
        <p:grpSp>
          <p:nvGrpSpPr>
            <p:cNvPr id="2261" name="Google Shape;2261;p56"/>
            <p:cNvGrpSpPr/>
            <p:nvPr/>
          </p:nvGrpSpPr>
          <p:grpSpPr>
            <a:xfrm rot="1413064">
              <a:off x="6120043" y="411016"/>
              <a:ext cx="1142546" cy="735355"/>
              <a:chOff x="6059150" y="2509438"/>
              <a:chExt cx="1268472" cy="813651"/>
            </a:xfrm>
          </p:grpSpPr>
          <p:sp>
            <p:nvSpPr>
              <p:cNvPr id="2262" name="Google Shape;2262;p56"/>
              <p:cNvSpPr/>
              <p:nvPr/>
            </p:nvSpPr>
            <p:spPr>
              <a:xfrm>
                <a:off x="6258808" y="3078500"/>
                <a:ext cx="1035149" cy="244588"/>
              </a:xfrm>
              <a:custGeom>
                <a:avLst/>
                <a:gdLst/>
                <a:ahLst/>
                <a:cxnLst/>
                <a:rect l="l" t="t" r="r" b="b"/>
                <a:pathLst>
                  <a:path w="23984" h="5667" extrusionOk="0">
                    <a:moveTo>
                      <a:pt x="19526" y="0"/>
                    </a:moveTo>
                    <a:cubicBezTo>
                      <a:pt x="16855" y="0"/>
                      <a:pt x="13737" y="107"/>
                      <a:pt x="12579" y="331"/>
                    </a:cubicBezTo>
                    <a:cubicBezTo>
                      <a:pt x="10405" y="746"/>
                      <a:pt x="491" y="797"/>
                      <a:pt x="491" y="797"/>
                    </a:cubicBezTo>
                    <a:cubicBezTo>
                      <a:pt x="260" y="1376"/>
                      <a:pt x="0" y="2106"/>
                      <a:pt x="2199" y="3084"/>
                    </a:cubicBezTo>
                    <a:cubicBezTo>
                      <a:pt x="4399" y="4062"/>
                      <a:pt x="7748" y="5338"/>
                      <a:pt x="10011" y="5636"/>
                    </a:cubicBezTo>
                    <a:cubicBezTo>
                      <a:pt x="10164" y="5657"/>
                      <a:pt x="10335" y="5666"/>
                      <a:pt x="10521" y="5666"/>
                    </a:cubicBezTo>
                    <a:cubicBezTo>
                      <a:pt x="13751" y="5666"/>
                      <a:pt x="21601" y="2760"/>
                      <a:pt x="22657" y="2295"/>
                    </a:cubicBezTo>
                    <a:cubicBezTo>
                      <a:pt x="23769" y="1808"/>
                      <a:pt x="23983" y="579"/>
                      <a:pt x="23895" y="239"/>
                    </a:cubicBezTo>
                    <a:cubicBezTo>
                      <a:pt x="23856" y="82"/>
                      <a:pt x="21862" y="0"/>
                      <a:pt x="1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6059150" y="2509438"/>
                <a:ext cx="848051" cy="607779"/>
              </a:xfrm>
              <a:custGeom>
                <a:avLst/>
                <a:gdLst/>
                <a:ahLst/>
                <a:cxnLst/>
                <a:rect l="l" t="t" r="r" b="b"/>
                <a:pathLst>
                  <a:path w="19649" h="14082" extrusionOk="0">
                    <a:moveTo>
                      <a:pt x="9197" y="1"/>
                    </a:moveTo>
                    <a:cubicBezTo>
                      <a:pt x="4710" y="1"/>
                      <a:pt x="1457" y="672"/>
                      <a:pt x="891" y="2238"/>
                    </a:cubicBezTo>
                    <a:cubicBezTo>
                      <a:pt x="1" y="4681"/>
                      <a:pt x="2427" y="10863"/>
                      <a:pt x="3052" y="12248"/>
                    </a:cubicBezTo>
                    <a:cubicBezTo>
                      <a:pt x="3601" y="13464"/>
                      <a:pt x="4401" y="14081"/>
                      <a:pt x="5259" y="14081"/>
                    </a:cubicBezTo>
                    <a:cubicBezTo>
                      <a:pt x="5378" y="14081"/>
                      <a:pt x="5499" y="14069"/>
                      <a:pt x="5621" y="14045"/>
                    </a:cubicBezTo>
                    <a:cubicBezTo>
                      <a:pt x="6481" y="13877"/>
                      <a:pt x="17717" y="12114"/>
                      <a:pt x="18603" y="11354"/>
                    </a:cubicBezTo>
                    <a:cubicBezTo>
                      <a:pt x="19648" y="10452"/>
                      <a:pt x="18876" y="8232"/>
                      <a:pt x="18213" y="6083"/>
                    </a:cubicBezTo>
                    <a:cubicBezTo>
                      <a:pt x="17474" y="3703"/>
                      <a:pt x="16907" y="2259"/>
                      <a:pt x="15866" y="1344"/>
                    </a:cubicBezTo>
                    <a:cubicBezTo>
                      <a:pt x="14754" y="362"/>
                      <a:pt x="13667" y="1"/>
                      <a:pt x="9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6250650" y="2999820"/>
                <a:ext cx="1076971" cy="276958"/>
              </a:xfrm>
              <a:custGeom>
                <a:avLst/>
                <a:gdLst/>
                <a:ahLst/>
                <a:cxnLst/>
                <a:rect l="l" t="t" r="r" b="b"/>
                <a:pathLst>
                  <a:path w="24953" h="6417" extrusionOk="0">
                    <a:moveTo>
                      <a:pt x="15160" y="1"/>
                    </a:moveTo>
                    <a:cubicBezTo>
                      <a:pt x="14802" y="1"/>
                      <a:pt x="14463" y="30"/>
                      <a:pt x="14099" y="93"/>
                    </a:cubicBezTo>
                    <a:cubicBezTo>
                      <a:pt x="14099" y="93"/>
                      <a:pt x="1234" y="2271"/>
                      <a:pt x="617" y="2725"/>
                    </a:cubicBezTo>
                    <a:cubicBezTo>
                      <a:pt x="0" y="3174"/>
                      <a:pt x="2955" y="4391"/>
                      <a:pt x="5541" y="5281"/>
                    </a:cubicBezTo>
                    <a:cubicBezTo>
                      <a:pt x="7669" y="6012"/>
                      <a:pt x="8767" y="6417"/>
                      <a:pt x="10237" y="6417"/>
                    </a:cubicBezTo>
                    <a:cubicBezTo>
                      <a:pt x="10953" y="6417"/>
                      <a:pt x="11757" y="6321"/>
                      <a:pt x="12810" y="6120"/>
                    </a:cubicBezTo>
                    <a:cubicBezTo>
                      <a:pt x="15182" y="5671"/>
                      <a:pt x="22007" y="3606"/>
                      <a:pt x="23215" y="3002"/>
                    </a:cubicBezTo>
                    <a:cubicBezTo>
                      <a:pt x="24953" y="2129"/>
                      <a:pt x="24500" y="1352"/>
                      <a:pt x="19979" y="651"/>
                    </a:cubicBezTo>
                    <a:cubicBezTo>
                      <a:pt x="17460" y="261"/>
                      <a:pt x="16230" y="1"/>
                      <a:pt x="15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6151383" y="2567401"/>
                <a:ext cx="678432" cy="473034"/>
              </a:xfrm>
              <a:custGeom>
                <a:avLst/>
                <a:gdLst/>
                <a:ahLst/>
                <a:cxnLst/>
                <a:rect l="l" t="t" r="r" b="b"/>
                <a:pathLst>
                  <a:path w="15719" h="10960" extrusionOk="0">
                    <a:moveTo>
                      <a:pt x="8047" y="0"/>
                    </a:moveTo>
                    <a:cubicBezTo>
                      <a:pt x="7828" y="0"/>
                      <a:pt x="7603" y="2"/>
                      <a:pt x="7375" y="5"/>
                    </a:cubicBezTo>
                    <a:cubicBezTo>
                      <a:pt x="6510" y="18"/>
                      <a:pt x="5587" y="55"/>
                      <a:pt x="4667" y="123"/>
                    </a:cubicBezTo>
                    <a:cubicBezTo>
                      <a:pt x="4328" y="144"/>
                      <a:pt x="3992" y="173"/>
                      <a:pt x="3656" y="202"/>
                    </a:cubicBezTo>
                    <a:cubicBezTo>
                      <a:pt x="3207" y="244"/>
                      <a:pt x="2758" y="311"/>
                      <a:pt x="2317" y="400"/>
                    </a:cubicBezTo>
                    <a:cubicBezTo>
                      <a:pt x="365" y="815"/>
                      <a:pt x="0" y="1608"/>
                      <a:pt x="189" y="2309"/>
                    </a:cubicBezTo>
                    <a:lnTo>
                      <a:pt x="500" y="3434"/>
                    </a:lnTo>
                    <a:cubicBezTo>
                      <a:pt x="688" y="4123"/>
                      <a:pt x="936" y="5017"/>
                      <a:pt x="1180" y="5915"/>
                    </a:cubicBezTo>
                    <a:lnTo>
                      <a:pt x="1973" y="8807"/>
                    </a:lnTo>
                    <a:cubicBezTo>
                      <a:pt x="1985" y="8853"/>
                      <a:pt x="1998" y="8899"/>
                      <a:pt x="2011" y="8941"/>
                    </a:cubicBezTo>
                    <a:cubicBezTo>
                      <a:pt x="2325" y="10087"/>
                      <a:pt x="2615" y="10599"/>
                      <a:pt x="3060" y="10813"/>
                    </a:cubicBezTo>
                    <a:cubicBezTo>
                      <a:pt x="3290" y="10928"/>
                      <a:pt x="3564" y="10959"/>
                      <a:pt x="3905" y="10959"/>
                    </a:cubicBezTo>
                    <a:cubicBezTo>
                      <a:pt x="3974" y="10959"/>
                      <a:pt x="4047" y="10958"/>
                      <a:pt x="4122" y="10956"/>
                    </a:cubicBezTo>
                    <a:cubicBezTo>
                      <a:pt x="4122" y="10956"/>
                      <a:pt x="4579" y="10884"/>
                      <a:pt x="5301" y="10771"/>
                    </a:cubicBezTo>
                    <a:cubicBezTo>
                      <a:pt x="6048" y="10653"/>
                      <a:pt x="7073" y="10490"/>
                      <a:pt x="8164" y="10314"/>
                    </a:cubicBezTo>
                    <a:cubicBezTo>
                      <a:pt x="9037" y="10171"/>
                      <a:pt x="9952" y="10020"/>
                      <a:pt x="10800" y="9873"/>
                    </a:cubicBezTo>
                    <a:cubicBezTo>
                      <a:pt x="12122" y="9650"/>
                      <a:pt x="13284" y="9440"/>
                      <a:pt x="13893" y="9302"/>
                    </a:cubicBezTo>
                    <a:cubicBezTo>
                      <a:pt x="13985" y="9281"/>
                      <a:pt x="14065" y="9264"/>
                      <a:pt x="14128" y="9247"/>
                    </a:cubicBezTo>
                    <a:cubicBezTo>
                      <a:pt x="15580" y="8861"/>
                      <a:pt x="15719" y="8572"/>
                      <a:pt x="15719" y="7854"/>
                    </a:cubicBezTo>
                    <a:cubicBezTo>
                      <a:pt x="15719" y="7699"/>
                      <a:pt x="15660" y="7434"/>
                      <a:pt x="15559" y="7103"/>
                    </a:cubicBezTo>
                    <a:cubicBezTo>
                      <a:pt x="15358" y="6431"/>
                      <a:pt x="15001" y="5466"/>
                      <a:pt x="14649" y="4525"/>
                    </a:cubicBezTo>
                    <a:cubicBezTo>
                      <a:pt x="14372" y="3783"/>
                      <a:pt x="14099" y="3056"/>
                      <a:pt x="13910" y="2498"/>
                    </a:cubicBezTo>
                    <a:cubicBezTo>
                      <a:pt x="13809" y="2183"/>
                      <a:pt x="13679" y="1877"/>
                      <a:pt x="13528" y="1583"/>
                    </a:cubicBezTo>
                    <a:cubicBezTo>
                      <a:pt x="13150" y="865"/>
                      <a:pt x="12688" y="526"/>
                      <a:pt x="11996" y="324"/>
                    </a:cubicBezTo>
                    <a:cubicBezTo>
                      <a:pt x="11836" y="278"/>
                      <a:pt x="11664" y="240"/>
                      <a:pt x="11480" y="202"/>
                    </a:cubicBezTo>
                    <a:cubicBezTo>
                      <a:pt x="11110" y="135"/>
                      <a:pt x="10565" y="81"/>
                      <a:pt x="9901" y="47"/>
                    </a:cubicBezTo>
                    <a:cubicBezTo>
                      <a:pt x="9353" y="15"/>
                      <a:pt x="8724" y="0"/>
                      <a:pt x="8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6392776" y="3019803"/>
                <a:ext cx="766565" cy="174884"/>
              </a:xfrm>
              <a:custGeom>
                <a:avLst/>
                <a:gdLst/>
                <a:ahLst/>
                <a:cxnLst/>
                <a:rect l="l" t="t" r="r" b="b"/>
                <a:pathLst>
                  <a:path w="17761" h="4052" extrusionOk="0">
                    <a:moveTo>
                      <a:pt x="12834" y="0"/>
                    </a:moveTo>
                    <a:cubicBezTo>
                      <a:pt x="12435" y="0"/>
                      <a:pt x="12033" y="46"/>
                      <a:pt x="11549" y="142"/>
                    </a:cubicBezTo>
                    <a:lnTo>
                      <a:pt x="6793" y="1107"/>
                    </a:lnTo>
                    <a:cubicBezTo>
                      <a:pt x="4707" y="1527"/>
                      <a:pt x="48" y="2186"/>
                      <a:pt x="23" y="2606"/>
                    </a:cubicBezTo>
                    <a:cubicBezTo>
                      <a:pt x="0" y="2979"/>
                      <a:pt x="1937" y="4051"/>
                      <a:pt x="3210" y="4051"/>
                    </a:cubicBezTo>
                    <a:cubicBezTo>
                      <a:pt x="3354" y="4051"/>
                      <a:pt x="3489" y="4038"/>
                      <a:pt x="3612" y="4008"/>
                    </a:cubicBezTo>
                    <a:cubicBezTo>
                      <a:pt x="4825" y="3714"/>
                      <a:pt x="9014" y="2875"/>
                      <a:pt x="11205" y="2258"/>
                    </a:cubicBezTo>
                    <a:cubicBezTo>
                      <a:pt x="13396" y="1636"/>
                      <a:pt x="17761" y="927"/>
                      <a:pt x="15729" y="474"/>
                    </a:cubicBezTo>
                    <a:cubicBezTo>
                      <a:pt x="14385" y="174"/>
                      <a:pt x="13615" y="0"/>
                      <a:pt x="12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6767490" y="3117344"/>
                <a:ext cx="295301" cy="84335"/>
              </a:xfrm>
              <a:custGeom>
                <a:avLst/>
                <a:gdLst/>
                <a:ahLst/>
                <a:cxnLst/>
                <a:rect l="l" t="t" r="r" b="b"/>
                <a:pathLst>
                  <a:path w="6842" h="1954" extrusionOk="0">
                    <a:moveTo>
                      <a:pt x="4350" y="0"/>
                    </a:moveTo>
                    <a:cubicBezTo>
                      <a:pt x="4078" y="0"/>
                      <a:pt x="3786" y="34"/>
                      <a:pt x="3438" y="107"/>
                    </a:cubicBezTo>
                    <a:cubicBezTo>
                      <a:pt x="2611" y="279"/>
                      <a:pt x="944" y="556"/>
                      <a:pt x="735" y="749"/>
                    </a:cubicBezTo>
                    <a:cubicBezTo>
                      <a:pt x="525" y="946"/>
                      <a:pt x="0" y="1261"/>
                      <a:pt x="1163" y="1626"/>
                    </a:cubicBezTo>
                    <a:cubicBezTo>
                      <a:pt x="1884" y="1851"/>
                      <a:pt x="2291" y="1953"/>
                      <a:pt x="2650" y="1953"/>
                    </a:cubicBezTo>
                    <a:cubicBezTo>
                      <a:pt x="2869" y="1953"/>
                      <a:pt x="3069" y="1916"/>
                      <a:pt x="3312" y="1844"/>
                    </a:cubicBezTo>
                    <a:lnTo>
                      <a:pt x="6330" y="959"/>
                    </a:lnTo>
                    <a:cubicBezTo>
                      <a:pt x="6720" y="845"/>
                      <a:pt x="6842" y="577"/>
                      <a:pt x="5456" y="178"/>
                    </a:cubicBezTo>
                    <a:cubicBezTo>
                      <a:pt x="5061" y="64"/>
                      <a:pt x="4724" y="0"/>
                      <a:pt x="4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6172919" y="2572494"/>
                <a:ext cx="180107" cy="250199"/>
              </a:xfrm>
              <a:custGeom>
                <a:avLst/>
                <a:gdLst/>
                <a:ahLst/>
                <a:cxnLst/>
                <a:rect l="l" t="t" r="r" b="b"/>
                <a:pathLst>
                  <a:path w="4173" h="5797" extrusionOk="0">
                    <a:moveTo>
                      <a:pt x="4173" y="0"/>
                    </a:moveTo>
                    <a:lnTo>
                      <a:pt x="4173" y="0"/>
                    </a:lnTo>
                    <a:cubicBezTo>
                      <a:pt x="3833" y="26"/>
                      <a:pt x="3493" y="55"/>
                      <a:pt x="3157" y="84"/>
                    </a:cubicBezTo>
                    <a:cubicBezTo>
                      <a:pt x="2708" y="126"/>
                      <a:pt x="2259" y="193"/>
                      <a:pt x="1818" y="282"/>
                    </a:cubicBezTo>
                    <a:lnTo>
                      <a:pt x="1" y="3316"/>
                    </a:lnTo>
                    <a:cubicBezTo>
                      <a:pt x="189" y="4005"/>
                      <a:pt x="437" y="4899"/>
                      <a:pt x="681" y="5797"/>
                    </a:cubicBezTo>
                    <a:lnTo>
                      <a:pt x="4173"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6236494" y="2567401"/>
                <a:ext cx="342259" cy="466689"/>
              </a:xfrm>
              <a:custGeom>
                <a:avLst/>
                <a:gdLst/>
                <a:ahLst/>
                <a:cxnLst/>
                <a:rect l="l" t="t" r="r" b="b"/>
                <a:pathLst>
                  <a:path w="7930" h="10813" extrusionOk="0">
                    <a:moveTo>
                      <a:pt x="6092" y="0"/>
                    </a:moveTo>
                    <a:cubicBezTo>
                      <a:pt x="5869" y="0"/>
                      <a:pt x="5640" y="2"/>
                      <a:pt x="5407" y="5"/>
                    </a:cubicBezTo>
                    <a:lnTo>
                      <a:pt x="1" y="8807"/>
                    </a:lnTo>
                    <a:cubicBezTo>
                      <a:pt x="13" y="8853"/>
                      <a:pt x="26" y="8895"/>
                      <a:pt x="39" y="8941"/>
                    </a:cubicBezTo>
                    <a:cubicBezTo>
                      <a:pt x="353" y="10087"/>
                      <a:pt x="643" y="10599"/>
                      <a:pt x="1088" y="10813"/>
                    </a:cubicBezTo>
                    <a:cubicBezTo>
                      <a:pt x="2557" y="8521"/>
                      <a:pt x="6910" y="1655"/>
                      <a:pt x="7929" y="43"/>
                    </a:cubicBezTo>
                    <a:cubicBezTo>
                      <a:pt x="7385" y="14"/>
                      <a:pt x="6762" y="0"/>
                      <a:pt x="6092"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6380173" y="2581558"/>
                <a:ext cx="355293" cy="450547"/>
              </a:xfrm>
              <a:custGeom>
                <a:avLst/>
                <a:gdLst/>
                <a:ahLst/>
                <a:cxnLst/>
                <a:rect l="l" t="t" r="r" b="b"/>
                <a:pathLst>
                  <a:path w="8232" h="10439" extrusionOk="0">
                    <a:moveTo>
                      <a:pt x="6695" y="0"/>
                    </a:moveTo>
                    <a:lnTo>
                      <a:pt x="0" y="10439"/>
                    </a:lnTo>
                    <a:cubicBezTo>
                      <a:pt x="747" y="10325"/>
                      <a:pt x="1772" y="10162"/>
                      <a:pt x="2863" y="9981"/>
                    </a:cubicBezTo>
                    <a:lnTo>
                      <a:pt x="8231" y="1255"/>
                    </a:lnTo>
                    <a:cubicBezTo>
                      <a:pt x="7849" y="537"/>
                      <a:pt x="7387" y="202"/>
                      <a:pt x="6695"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6617466" y="2762700"/>
                <a:ext cx="205485" cy="230820"/>
              </a:xfrm>
              <a:custGeom>
                <a:avLst/>
                <a:gdLst/>
                <a:ahLst/>
                <a:cxnLst/>
                <a:rect l="l" t="t" r="r" b="b"/>
                <a:pathLst>
                  <a:path w="4761" h="5348" extrusionOk="0">
                    <a:moveTo>
                      <a:pt x="3854" y="0"/>
                    </a:moveTo>
                    <a:lnTo>
                      <a:pt x="1" y="5348"/>
                    </a:lnTo>
                    <a:cubicBezTo>
                      <a:pt x="1323" y="5125"/>
                      <a:pt x="2485" y="4915"/>
                      <a:pt x="3094" y="4777"/>
                    </a:cubicBezTo>
                    <a:cubicBezTo>
                      <a:pt x="3526" y="4210"/>
                      <a:pt x="4156" y="3383"/>
                      <a:pt x="4760" y="2578"/>
                    </a:cubicBezTo>
                    <a:cubicBezTo>
                      <a:pt x="4563" y="1906"/>
                      <a:pt x="4206" y="941"/>
                      <a:pt x="3854"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56"/>
            <p:cNvGrpSpPr/>
            <p:nvPr/>
          </p:nvGrpSpPr>
          <p:grpSpPr>
            <a:xfrm>
              <a:off x="7437104" y="604543"/>
              <a:ext cx="1289845" cy="2785154"/>
              <a:chOff x="7371801" y="1968943"/>
              <a:chExt cx="1289845" cy="2785154"/>
            </a:xfrm>
          </p:grpSpPr>
          <p:sp>
            <p:nvSpPr>
              <p:cNvPr id="2273" name="Google Shape;2273;p56"/>
              <p:cNvSpPr/>
              <p:nvPr/>
            </p:nvSpPr>
            <p:spPr>
              <a:xfrm>
                <a:off x="8449440" y="4519661"/>
                <a:ext cx="64835" cy="95997"/>
              </a:xfrm>
              <a:custGeom>
                <a:avLst/>
                <a:gdLst/>
                <a:ahLst/>
                <a:cxnLst/>
                <a:rect l="l" t="t" r="r" b="b"/>
                <a:pathLst>
                  <a:path w="1575" h="2332" extrusionOk="0">
                    <a:moveTo>
                      <a:pt x="1025" y="0"/>
                    </a:moveTo>
                    <a:lnTo>
                      <a:pt x="1" y="307"/>
                    </a:lnTo>
                    <a:lnTo>
                      <a:pt x="605" y="2300"/>
                    </a:lnTo>
                    <a:cubicBezTo>
                      <a:pt x="689" y="2321"/>
                      <a:pt x="775" y="2332"/>
                      <a:pt x="861" y="2332"/>
                    </a:cubicBezTo>
                    <a:cubicBezTo>
                      <a:pt x="947" y="2332"/>
                      <a:pt x="1033" y="2321"/>
                      <a:pt x="1117" y="2300"/>
                    </a:cubicBezTo>
                    <a:cubicBezTo>
                      <a:pt x="1293" y="2258"/>
                      <a:pt x="1457" y="2162"/>
                      <a:pt x="1575" y="2019"/>
                    </a:cubicBez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7854388" y="4272419"/>
                <a:ext cx="120284" cy="65000"/>
              </a:xfrm>
              <a:custGeom>
                <a:avLst/>
                <a:gdLst/>
                <a:ahLst/>
                <a:cxnLst/>
                <a:rect l="l" t="t" r="r" b="b"/>
                <a:pathLst>
                  <a:path w="2922" h="1579" extrusionOk="0">
                    <a:moveTo>
                      <a:pt x="953" y="0"/>
                    </a:moveTo>
                    <a:cubicBezTo>
                      <a:pt x="953" y="0"/>
                      <a:pt x="0" y="810"/>
                      <a:pt x="605" y="1137"/>
                    </a:cubicBezTo>
                    <a:cubicBezTo>
                      <a:pt x="1205" y="1461"/>
                      <a:pt x="2691" y="1578"/>
                      <a:pt x="2691" y="1578"/>
                    </a:cubicBezTo>
                    <a:lnTo>
                      <a:pt x="2922" y="487"/>
                    </a:lnTo>
                    <a:lnTo>
                      <a:pt x="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7945076" y="4258052"/>
                <a:ext cx="145354" cy="183225"/>
              </a:xfrm>
              <a:custGeom>
                <a:avLst/>
                <a:gdLst/>
                <a:ahLst/>
                <a:cxnLst/>
                <a:rect l="l" t="t" r="r" b="b"/>
                <a:pathLst>
                  <a:path w="3531" h="4451" extrusionOk="0">
                    <a:moveTo>
                      <a:pt x="580" y="1"/>
                    </a:moveTo>
                    <a:lnTo>
                      <a:pt x="1" y="2099"/>
                    </a:lnTo>
                    <a:cubicBezTo>
                      <a:pt x="1" y="2099"/>
                      <a:pt x="1159" y="2431"/>
                      <a:pt x="1533" y="2649"/>
                    </a:cubicBezTo>
                    <a:cubicBezTo>
                      <a:pt x="1886" y="2855"/>
                      <a:pt x="2171" y="4450"/>
                      <a:pt x="2612" y="4450"/>
                    </a:cubicBezTo>
                    <a:cubicBezTo>
                      <a:pt x="2638" y="4450"/>
                      <a:pt x="2664" y="4445"/>
                      <a:pt x="2691" y="4433"/>
                    </a:cubicBezTo>
                    <a:cubicBezTo>
                      <a:pt x="3182" y="4223"/>
                      <a:pt x="3531" y="1717"/>
                      <a:pt x="3065" y="1193"/>
                    </a:cubicBezTo>
                    <a:cubicBezTo>
                      <a:pt x="2599" y="672"/>
                      <a:pt x="580"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8459114" y="4606891"/>
                <a:ext cx="202532" cy="147206"/>
              </a:xfrm>
              <a:custGeom>
                <a:avLst/>
                <a:gdLst/>
                <a:ahLst/>
                <a:cxnLst/>
                <a:rect l="l" t="t" r="r" b="b"/>
                <a:pathLst>
                  <a:path w="4920" h="3576" extrusionOk="0">
                    <a:moveTo>
                      <a:pt x="2179" y="1"/>
                    </a:moveTo>
                    <a:lnTo>
                      <a:pt x="1" y="484"/>
                    </a:lnTo>
                    <a:cubicBezTo>
                      <a:pt x="1" y="484"/>
                      <a:pt x="366" y="2246"/>
                      <a:pt x="555" y="2687"/>
                    </a:cubicBezTo>
                    <a:cubicBezTo>
                      <a:pt x="728" y="3100"/>
                      <a:pt x="864" y="3575"/>
                      <a:pt x="1853" y="3575"/>
                    </a:cubicBezTo>
                    <a:cubicBezTo>
                      <a:pt x="1920" y="3575"/>
                      <a:pt x="1991" y="3573"/>
                      <a:pt x="2066" y="3569"/>
                    </a:cubicBezTo>
                    <a:cubicBezTo>
                      <a:pt x="3249" y="3501"/>
                      <a:pt x="4269" y="3266"/>
                      <a:pt x="4592" y="3015"/>
                    </a:cubicBezTo>
                    <a:cubicBezTo>
                      <a:pt x="4920" y="2759"/>
                      <a:pt x="3665" y="2431"/>
                      <a:pt x="3132" y="2154"/>
                    </a:cubicBezTo>
                    <a:cubicBezTo>
                      <a:pt x="2599" y="1877"/>
                      <a:pt x="2179"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7371801" y="3512826"/>
                <a:ext cx="1142452" cy="1034271"/>
              </a:xfrm>
              <a:custGeom>
                <a:avLst/>
                <a:gdLst/>
                <a:ahLst/>
                <a:cxnLst/>
                <a:rect l="l" t="t" r="r" b="b"/>
                <a:pathLst>
                  <a:path w="27753" h="25125" extrusionOk="0">
                    <a:moveTo>
                      <a:pt x="9667" y="1"/>
                    </a:moveTo>
                    <a:cubicBezTo>
                      <a:pt x="9667" y="1"/>
                      <a:pt x="0" y="3988"/>
                      <a:pt x="269" y="10914"/>
                    </a:cubicBezTo>
                    <a:cubicBezTo>
                      <a:pt x="538" y="17839"/>
                      <a:pt x="12353" y="20202"/>
                      <a:pt x="12353" y="20202"/>
                    </a:cubicBezTo>
                    <a:cubicBezTo>
                      <a:pt x="12579" y="19879"/>
                      <a:pt x="12760" y="19527"/>
                      <a:pt x="12894" y="19153"/>
                    </a:cubicBezTo>
                    <a:cubicBezTo>
                      <a:pt x="13146" y="18448"/>
                      <a:pt x="13029" y="18053"/>
                      <a:pt x="13029" y="18053"/>
                    </a:cubicBezTo>
                    <a:cubicBezTo>
                      <a:pt x="13029" y="18053"/>
                      <a:pt x="6389" y="14347"/>
                      <a:pt x="6766" y="11023"/>
                    </a:cubicBezTo>
                    <a:cubicBezTo>
                      <a:pt x="7144" y="7694"/>
                      <a:pt x="11866" y="6343"/>
                      <a:pt x="11866" y="6343"/>
                    </a:cubicBezTo>
                    <a:cubicBezTo>
                      <a:pt x="11877" y="6343"/>
                      <a:pt x="12217" y="6324"/>
                      <a:pt x="12667" y="6324"/>
                    </a:cubicBezTo>
                    <a:cubicBezTo>
                      <a:pt x="12892" y="6324"/>
                      <a:pt x="13145" y="6329"/>
                      <a:pt x="13398" y="6343"/>
                    </a:cubicBezTo>
                    <a:cubicBezTo>
                      <a:pt x="14040" y="6377"/>
                      <a:pt x="14691" y="6763"/>
                      <a:pt x="14888" y="6889"/>
                    </a:cubicBezTo>
                    <a:cubicBezTo>
                      <a:pt x="16135" y="9600"/>
                      <a:pt x="18875" y="15426"/>
                      <a:pt x="20684" y="18217"/>
                    </a:cubicBezTo>
                    <a:cubicBezTo>
                      <a:pt x="23089" y="21919"/>
                      <a:pt x="25557" y="24983"/>
                      <a:pt x="25557" y="24983"/>
                    </a:cubicBezTo>
                    <a:cubicBezTo>
                      <a:pt x="25557" y="24983"/>
                      <a:pt x="25962" y="25125"/>
                      <a:pt x="26392" y="25125"/>
                    </a:cubicBezTo>
                    <a:cubicBezTo>
                      <a:pt x="26544" y="25125"/>
                      <a:pt x="26700" y="25107"/>
                      <a:pt x="26842" y="25059"/>
                    </a:cubicBezTo>
                    <a:cubicBezTo>
                      <a:pt x="26901" y="25038"/>
                      <a:pt x="26955" y="25012"/>
                      <a:pt x="27010" y="24983"/>
                    </a:cubicBezTo>
                    <a:cubicBezTo>
                      <a:pt x="27329" y="24790"/>
                      <a:pt x="27589" y="24513"/>
                      <a:pt x="27753" y="24177"/>
                    </a:cubicBezTo>
                    <a:cubicBezTo>
                      <a:pt x="27753" y="24177"/>
                      <a:pt x="23572" y="9625"/>
                      <a:pt x="21910" y="5760"/>
                    </a:cubicBezTo>
                    <a:cubicBezTo>
                      <a:pt x="20244" y="1894"/>
                      <a:pt x="19492" y="1067"/>
                      <a:pt x="19492" y="1067"/>
                    </a:cubicBezTo>
                    <a:cubicBezTo>
                      <a:pt x="19492" y="1067"/>
                      <a:pt x="17398" y="1067"/>
                      <a:pt x="16160" y="1827"/>
                    </a:cubicBezTo>
                    <a:cubicBezTo>
                      <a:pt x="16046" y="1902"/>
                      <a:pt x="15941" y="1986"/>
                      <a:pt x="15845" y="2079"/>
                    </a:cubicBezTo>
                    <a:cubicBezTo>
                      <a:pt x="15085" y="2003"/>
                      <a:pt x="14309" y="1932"/>
                      <a:pt x="13763" y="1898"/>
                    </a:cubicBezTo>
                    <a:cubicBezTo>
                      <a:pt x="12953" y="1852"/>
                      <a:pt x="11883" y="1541"/>
                      <a:pt x="11106" y="1277"/>
                    </a:cubicBezTo>
                    <a:cubicBezTo>
                      <a:pt x="10653" y="824"/>
                      <a:pt x="10174" y="395"/>
                      <a:pt x="9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7751926" y="3481376"/>
                <a:ext cx="449069" cy="150623"/>
              </a:xfrm>
              <a:custGeom>
                <a:avLst/>
                <a:gdLst/>
                <a:ahLst/>
                <a:cxnLst/>
                <a:rect l="l" t="t" r="r" b="b"/>
                <a:pathLst>
                  <a:path w="10909" h="3659" extrusionOk="0">
                    <a:moveTo>
                      <a:pt x="605" y="1"/>
                    </a:moveTo>
                    <a:lnTo>
                      <a:pt x="605" y="1"/>
                    </a:lnTo>
                    <a:cubicBezTo>
                      <a:pt x="403" y="1008"/>
                      <a:pt x="0" y="1785"/>
                      <a:pt x="1012" y="2389"/>
                    </a:cubicBezTo>
                    <a:cubicBezTo>
                      <a:pt x="1927" y="2942"/>
                      <a:pt x="4070" y="3658"/>
                      <a:pt x="6854" y="3658"/>
                    </a:cubicBezTo>
                    <a:cubicBezTo>
                      <a:pt x="7133" y="3658"/>
                      <a:pt x="7419" y="3651"/>
                      <a:pt x="7711" y="3636"/>
                    </a:cubicBezTo>
                    <a:cubicBezTo>
                      <a:pt x="10909" y="3468"/>
                      <a:pt x="10603" y="2796"/>
                      <a:pt x="10737" y="2524"/>
                    </a:cubicBezTo>
                    <a:cubicBezTo>
                      <a:pt x="10871" y="2251"/>
                      <a:pt x="10401" y="840"/>
                      <a:pt x="10401" y="840"/>
                    </a:cubicBezTo>
                    <a:lnTo>
                      <a:pt x="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8201334" y="3144804"/>
                <a:ext cx="315530" cy="765875"/>
              </a:xfrm>
              <a:custGeom>
                <a:avLst/>
                <a:gdLst/>
                <a:ahLst/>
                <a:cxnLst/>
                <a:rect l="l" t="t" r="r" b="b"/>
                <a:pathLst>
                  <a:path w="7665" h="18605" extrusionOk="0">
                    <a:moveTo>
                      <a:pt x="3505" y="1"/>
                    </a:moveTo>
                    <a:cubicBezTo>
                      <a:pt x="3505" y="1"/>
                      <a:pt x="1830" y="244"/>
                      <a:pt x="1184" y="1021"/>
                    </a:cubicBezTo>
                    <a:cubicBezTo>
                      <a:pt x="538" y="1797"/>
                      <a:pt x="0" y="2968"/>
                      <a:pt x="0" y="2968"/>
                    </a:cubicBezTo>
                    <a:cubicBezTo>
                      <a:pt x="0" y="2968"/>
                      <a:pt x="2405" y="7102"/>
                      <a:pt x="3505" y="9491"/>
                    </a:cubicBezTo>
                    <a:cubicBezTo>
                      <a:pt x="4605" y="11879"/>
                      <a:pt x="4361" y="14431"/>
                      <a:pt x="4361" y="14993"/>
                    </a:cubicBezTo>
                    <a:cubicBezTo>
                      <a:pt x="4361" y="15560"/>
                      <a:pt x="3665" y="15677"/>
                      <a:pt x="3463" y="15975"/>
                    </a:cubicBezTo>
                    <a:cubicBezTo>
                      <a:pt x="3262" y="16273"/>
                      <a:pt x="3371" y="16567"/>
                      <a:pt x="3799" y="16634"/>
                    </a:cubicBezTo>
                    <a:cubicBezTo>
                      <a:pt x="3807" y="16639"/>
                      <a:pt x="3820" y="16639"/>
                      <a:pt x="3828" y="16639"/>
                    </a:cubicBezTo>
                    <a:cubicBezTo>
                      <a:pt x="3857" y="16642"/>
                      <a:pt x="3886" y="16643"/>
                      <a:pt x="3916" y="16643"/>
                    </a:cubicBezTo>
                    <a:cubicBezTo>
                      <a:pt x="4319" y="16643"/>
                      <a:pt x="4739" y="16366"/>
                      <a:pt x="4739" y="16366"/>
                    </a:cubicBezTo>
                    <a:lnTo>
                      <a:pt x="4739" y="16366"/>
                    </a:lnTo>
                    <a:cubicBezTo>
                      <a:pt x="4739" y="16366"/>
                      <a:pt x="4672" y="17100"/>
                      <a:pt x="4525" y="17520"/>
                    </a:cubicBezTo>
                    <a:cubicBezTo>
                      <a:pt x="4374" y="17936"/>
                      <a:pt x="4172" y="18242"/>
                      <a:pt x="4256" y="18393"/>
                    </a:cubicBezTo>
                    <a:cubicBezTo>
                      <a:pt x="4297" y="18469"/>
                      <a:pt x="4334" y="18527"/>
                      <a:pt x="4406" y="18527"/>
                    </a:cubicBezTo>
                    <a:cubicBezTo>
                      <a:pt x="4474" y="18527"/>
                      <a:pt x="4574" y="18475"/>
                      <a:pt x="4739" y="18339"/>
                    </a:cubicBezTo>
                    <a:cubicBezTo>
                      <a:pt x="5075" y="18057"/>
                      <a:pt x="5557" y="16971"/>
                      <a:pt x="5558" y="16970"/>
                    </a:cubicBezTo>
                    <a:lnTo>
                      <a:pt x="5558" y="16970"/>
                    </a:lnTo>
                    <a:cubicBezTo>
                      <a:pt x="5558" y="16970"/>
                      <a:pt x="5495" y="17952"/>
                      <a:pt x="5398" y="18234"/>
                    </a:cubicBezTo>
                    <a:cubicBezTo>
                      <a:pt x="5302" y="18515"/>
                      <a:pt x="5411" y="18527"/>
                      <a:pt x="5558" y="18595"/>
                    </a:cubicBezTo>
                    <a:cubicBezTo>
                      <a:pt x="5573" y="18601"/>
                      <a:pt x="5589" y="18605"/>
                      <a:pt x="5605" y="18605"/>
                    </a:cubicBezTo>
                    <a:cubicBezTo>
                      <a:pt x="5746" y="18605"/>
                      <a:pt x="5909" y="18353"/>
                      <a:pt x="6015" y="18112"/>
                    </a:cubicBezTo>
                    <a:cubicBezTo>
                      <a:pt x="6137" y="17843"/>
                      <a:pt x="6267" y="17293"/>
                      <a:pt x="6267" y="17293"/>
                    </a:cubicBezTo>
                    <a:cubicBezTo>
                      <a:pt x="6267" y="17293"/>
                      <a:pt x="6410" y="17826"/>
                      <a:pt x="6372" y="17973"/>
                    </a:cubicBezTo>
                    <a:cubicBezTo>
                      <a:pt x="6346" y="18074"/>
                      <a:pt x="6438" y="18149"/>
                      <a:pt x="6558" y="18149"/>
                    </a:cubicBezTo>
                    <a:cubicBezTo>
                      <a:pt x="6615" y="18149"/>
                      <a:pt x="6677" y="18132"/>
                      <a:pt x="6737" y="18095"/>
                    </a:cubicBezTo>
                    <a:cubicBezTo>
                      <a:pt x="6926" y="17973"/>
                      <a:pt x="6938" y="17692"/>
                      <a:pt x="6993" y="17436"/>
                    </a:cubicBezTo>
                    <a:cubicBezTo>
                      <a:pt x="7043" y="17184"/>
                      <a:pt x="6993" y="16765"/>
                      <a:pt x="6993" y="16765"/>
                    </a:cubicBezTo>
                    <a:lnTo>
                      <a:pt x="6993" y="16765"/>
                    </a:lnTo>
                    <a:cubicBezTo>
                      <a:pt x="6993" y="16765"/>
                      <a:pt x="7123" y="17193"/>
                      <a:pt x="7153" y="17356"/>
                    </a:cubicBezTo>
                    <a:cubicBezTo>
                      <a:pt x="7166" y="17429"/>
                      <a:pt x="7235" y="17478"/>
                      <a:pt x="7314" y="17478"/>
                    </a:cubicBezTo>
                    <a:cubicBezTo>
                      <a:pt x="7409" y="17478"/>
                      <a:pt x="7518" y="17410"/>
                      <a:pt x="7568" y="17235"/>
                    </a:cubicBezTo>
                    <a:cubicBezTo>
                      <a:pt x="7665" y="16911"/>
                      <a:pt x="7543" y="16093"/>
                      <a:pt x="7358" y="15677"/>
                    </a:cubicBezTo>
                    <a:cubicBezTo>
                      <a:pt x="7169" y="15266"/>
                      <a:pt x="6716" y="14725"/>
                      <a:pt x="6594" y="14284"/>
                    </a:cubicBezTo>
                    <a:cubicBezTo>
                      <a:pt x="6468" y="13843"/>
                      <a:pt x="6456" y="9839"/>
                      <a:pt x="5637" y="6351"/>
                    </a:cubicBezTo>
                    <a:cubicBezTo>
                      <a:pt x="5251" y="4723"/>
                      <a:pt x="4752" y="3128"/>
                      <a:pt x="4151" y="1566"/>
                    </a:cubicBezTo>
                    <a:cubicBezTo>
                      <a:pt x="3778" y="593"/>
                      <a:pt x="3505" y="1"/>
                      <a:pt x="3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7707673" y="2882413"/>
                <a:ext cx="515633" cy="690008"/>
              </a:xfrm>
              <a:custGeom>
                <a:avLst/>
                <a:gdLst/>
                <a:ahLst/>
                <a:cxnLst/>
                <a:rect l="l" t="t" r="r" b="b"/>
                <a:pathLst>
                  <a:path w="12526" h="16762" extrusionOk="0">
                    <a:moveTo>
                      <a:pt x="4932" y="0"/>
                    </a:moveTo>
                    <a:cubicBezTo>
                      <a:pt x="4099" y="0"/>
                      <a:pt x="2428" y="636"/>
                      <a:pt x="1252" y="4159"/>
                    </a:cubicBezTo>
                    <a:cubicBezTo>
                      <a:pt x="1" y="7903"/>
                      <a:pt x="1533" y="14752"/>
                      <a:pt x="1533" y="14752"/>
                    </a:cubicBezTo>
                    <a:cubicBezTo>
                      <a:pt x="1533" y="14752"/>
                      <a:pt x="1973" y="16276"/>
                      <a:pt x="4836" y="16683"/>
                    </a:cubicBezTo>
                    <a:cubicBezTo>
                      <a:pt x="5224" y="16738"/>
                      <a:pt x="5632" y="16761"/>
                      <a:pt x="6047" y="16761"/>
                    </a:cubicBezTo>
                    <a:cubicBezTo>
                      <a:pt x="8706" y="16761"/>
                      <a:pt x="11682" y="15798"/>
                      <a:pt x="11682" y="15798"/>
                    </a:cubicBezTo>
                    <a:cubicBezTo>
                      <a:pt x="11682" y="15798"/>
                      <a:pt x="11640" y="15424"/>
                      <a:pt x="11589" y="14820"/>
                    </a:cubicBezTo>
                    <a:cubicBezTo>
                      <a:pt x="11539" y="14232"/>
                      <a:pt x="11480" y="13430"/>
                      <a:pt x="11438" y="12532"/>
                    </a:cubicBezTo>
                    <a:cubicBezTo>
                      <a:pt x="11359" y="10723"/>
                      <a:pt x="12525" y="5686"/>
                      <a:pt x="11682" y="3395"/>
                    </a:cubicBezTo>
                    <a:cubicBezTo>
                      <a:pt x="11405" y="2643"/>
                      <a:pt x="11052" y="2127"/>
                      <a:pt x="10700" y="1779"/>
                    </a:cubicBezTo>
                    <a:cubicBezTo>
                      <a:pt x="9982" y="1057"/>
                      <a:pt x="9277" y="1023"/>
                      <a:pt x="9277" y="1023"/>
                    </a:cubicBezTo>
                    <a:cubicBezTo>
                      <a:pt x="9277" y="1023"/>
                      <a:pt x="5843" y="87"/>
                      <a:pt x="5079" y="7"/>
                    </a:cubicBezTo>
                    <a:cubicBezTo>
                      <a:pt x="5034" y="3"/>
                      <a:pt x="4985" y="0"/>
                      <a:pt x="4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7876329" y="2856602"/>
                <a:ext cx="255058" cy="135886"/>
              </a:xfrm>
              <a:custGeom>
                <a:avLst/>
                <a:gdLst/>
                <a:ahLst/>
                <a:cxnLst/>
                <a:rect l="l" t="t" r="r" b="b"/>
                <a:pathLst>
                  <a:path w="6196" h="3301" extrusionOk="0">
                    <a:moveTo>
                      <a:pt x="1526" y="0"/>
                    </a:moveTo>
                    <a:cubicBezTo>
                      <a:pt x="1179" y="0"/>
                      <a:pt x="898" y="60"/>
                      <a:pt x="743" y="211"/>
                    </a:cubicBezTo>
                    <a:cubicBezTo>
                      <a:pt x="0" y="937"/>
                      <a:pt x="319" y="2448"/>
                      <a:pt x="1868" y="3010"/>
                    </a:cubicBezTo>
                    <a:cubicBezTo>
                      <a:pt x="2411" y="3207"/>
                      <a:pt x="2989" y="3300"/>
                      <a:pt x="3532" y="3300"/>
                    </a:cubicBezTo>
                    <a:cubicBezTo>
                      <a:pt x="4543" y="3300"/>
                      <a:pt x="5431" y="2976"/>
                      <a:pt x="5734" y="2389"/>
                    </a:cubicBezTo>
                    <a:cubicBezTo>
                      <a:pt x="6195" y="1482"/>
                      <a:pt x="5108" y="857"/>
                      <a:pt x="5108" y="857"/>
                    </a:cubicBezTo>
                    <a:cubicBezTo>
                      <a:pt x="5108" y="857"/>
                      <a:pt x="2841"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8252297" y="2817577"/>
                <a:ext cx="5393" cy="4528"/>
              </a:xfrm>
              <a:custGeom>
                <a:avLst/>
                <a:gdLst/>
                <a:ahLst/>
                <a:cxnLst/>
                <a:rect l="l" t="t" r="r" b="b"/>
                <a:pathLst>
                  <a:path w="131" h="110" extrusionOk="0">
                    <a:moveTo>
                      <a:pt x="1" y="0"/>
                    </a:moveTo>
                    <a:lnTo>
                      <a:pt x="1" y="0"/>
                    </a:lnTo>
                    <a:cubicBezTo>
                      <a:pt x="43" y="38"/>
                      <a:pt x="84" y="76"/>
                      <a:pt x="131" y="109"/>
                    </a:cubicBezTo>
                    <a:cubicBezTo>
                      <a:pt x="101" y="59"/>
                      <a:pt x="55" y="21"/>
                      <a:pt x="1" y="0"/>
                    </a:cubicBezTo>
                    <a:close/>
                  </a:path>
                </a:pathLst>
              </a:custGeom>
              <a:solidFill>
                <a:srgbClr val="F5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7931450" y="2775917"/>
                <a:ext cx="180920" cy="191129"/>
              </a:xfrm>
              <a:custGeom>
                <a:avLst/>
                <a:gdLst/>
                <a:ahLst/>
                <a:cxnLst/>
                <a:rect l="l" t="t" r="r" b="b"/>
                <a:pathLst>
                  <a:path w="4395" h="4643" extrusionOk="0">
                    <a:moveTo>
                      <a:pt x="533" y="1"/>
                    </a:moveTo>
                    <a:lnTo>
                      <a:pt x="0" y="3220"/>
                    </a:lnTo>
                    <a:cubicBezTo>
                      <a:pt x="0" y="3220"/>
                      <a:pt x="248" y="4349"/>
                      <a:pt x="1616" y="4592"/>
                    </a:cubicBezTo>
                    <a:cubicBezTo>
                      <a:pt x="1803" y="4626"/>
                      <a:pt x="1992" y="4643"/>
                      <a:pt x="2181" y="4643"/>
                    </a:cubicBezTo>
                    <a:cubicBezTo>
                      <a:pt x="2346" y="4643"/>
                      <a:pt x="2510" y="4630"/>
                      <a:pt x="2674" y="4605"/>
                    </a:cubicBezTo>
                    <a:cubicBezTo>
                      <a:pt x="3354" y="4483"/>
                      <a:pt x="3711" y="4147"/>
                      <a:pt x="3711" y="4147"/>
                    </a:cubicBezTo>
                    <a:lnTo>
                      <a:pt x="4395" y="1369"/>
                    </a:lnTo>
                    <a:lnTo>
                      <a:pt x="5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8061205" y="2943750"/>
                <a:ext cx="304292" cy="350973"/>
              </a:xfrm>
              <a:custGeom>
                <a:avLst/>
                <a:gdLst/>
                <a:ahLst/>
                <a:cxnLst/>
                <a:rect l="l" t="t" r="r" b="b"/>
                <a:pathLst>
                  <a:path w="7392" h="8526" extrusionOk="0">
                    <a:moveTo>
                      <a:pt x="2543" y="1"/>
                    </a:moveTo>
                    <a:cubicBezTo>
                      <a:pt x="2020" y="1"/>
                      <a:pt x="1684" y="175"/>
                      <a:pt x="1495" y="356"/>
                    </a:cubicBezTo>
                    <a:cubicBezTo>
                      <a:pt x="0" y="1754"/>
                      <a:pt x="651" y="4389"/>
                      <a:pt x="1243" y="6207"/>
                    </a:cubicBezTo>
                    <a:cubicBezTo>
                      <a:pt x="1678" y="7553"/>
                      <a:pt x="2152" y="8526"/>
                      <a:pt x="2973" y="8526"/>
                    </a:cubicBezTo>
                    <a:cubicBezTo>
                      <a:pt x="3260" y="8526"/>
                      <a:pt x="3590" y="8406"/>
                      <a:pt x="3975" y="8142"/>
                    </a:cubicBezTo>
                    <a:cubicBezTo>
                      <a:pt x="4777" y="7592"/>
                      <a:pt x="5650" y="6967"/>
                      <a:pt x="6296" y="6329"/>
                    </a:cubicBezTo>
                    <a:cubicBezTo>
                      <a:pt x="6850" y="5796"/>
                      <a:pt x="7241" y="5246"/>
                      <a:pt x="7287" y="4734"/>
                    </a:cubicBezTo>
                    <a:cubicBezTo>
                      <a:pt x="7392" y="3626"/>
                      <a:pt x="6221" y="1447"/>
                      <a:pt x="4496" y="566"/>
                    </a:cubicBezTo>
                    <a:cubicBezTo>
                      <a:pt x="3723" y="171"/>
                      <a:pt x="3115" y="16"/>
                      <a:pt x="2649" y="3"/>
                    </a:cubicBezTo>
                    <a:cubicBezTo>
                      <a:pt x="2613" y="2"/>
                      <a:pt x="2578" y="1"/>
                      <a:pt x="2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7632875" y="2687040"/>
                <a:ext cx="278028" cy="330020"/>
              </a:xfrm>
              <a:custGeom>
                <a:avLst/>
                <a:gdLst/>
                <a:ahLst/>
                <a:cxnLst/>
                <a:rect l="l" t="t" r="r" b="b"/>
                <a:pathLst>
                  <a:path w="6754" h="8017" extrusionOk="0">
                    <a:moveTo>
                      <a:pt x="3763" y="1"/>
                    </a:moveTo>
                    <a:cubicBezTo>
                      <a:pt x="3459" y="1"/>
                      <a:pt x="3216" y="139"/>
                      <a:pt x="3001" y="262"/>
                    </a:cubicBezTo>
                    <a:cubicBezTo>
                      <a:pt x="2741" y="409"/>
                      <a:pt x="2002" y="1018"/>
                      <a:pt x="1327" y="1782"/>
                    </a:cubicBezTo>
                    <a:cubicBezTo>
                      <a:pt x="630" y="2571"/>
                      <a:pt x="0" y="3532"/>
                      <a:pt x="47" y="4325"/>
                    </a:cubicBezTo>
                    <a:cubicBezTo>
                      <a:pt x="135" y="5891"/>
                      <a:pt x="2082" y="7792"/>
                      <a:pt x="3602" y="7998"/>
                    </a:cubicBezTo>
                    <a:cubicBezTo>
                      <a:pt x="3693" y="8010"/>
                      <a:pt x="3782" y="8016"/>
                      <a:pt x="3868" y="8016"/>
                    </a:cubicBezTo>
                    <a:cubicBezTo>
                      <a:pt x="5217" y="8016"/>
                      <a:pt x="5944" y="6596"/>
                      <a:pt x="5944" y="6596"/>
                    </a:cubicBezTo>
                    <a:cubicBezTo>
                      <a:pt x="6225" y="6302"/>
                      <a:pt x="6426" y="5853"/>
                      <a:pt x="6527" y="5328"/>
                    </a:cubicBezTo>
                    <a:cubicBezTo>
                      <a:pt x="6754" y="4149"/>
                      <a:pt x="6481" y="2554"/>
                      <a:pt x="5562" y="1337"/>
                    </a:cubicBezTo>
                    <a:cubicBezTo>
                      <a:pt x="4772" y="291"/>
                      <a:pt x="4204"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7632175" y="2697661"/>
                <a:ext cx="176227" cy="168283"/>
              </a:xfrm>
              <a:custGeom>
                <a:avLst/>
                <a:gdLst/>
                <a:ahLst/>
                <a:cxnLst/>
                <a:rect l="l" t="t" r="r" b="b"/>
                <a:pathLst>
                  <a:path w="4281" h="4088" extrusionOk="0">
                    <a:moveTo>
                      <a:pt x="3875" y="0"/>
                    </a:moveTo>
                    <a:cubicBezTo>
                      <a:pt x="3854" y="0"/>
                      <a:pt x="3831" y="2"/>
                      <a:pt x="3807" y="4"/>
                    </a:cubicBezTo>
                    <a:cubicBezTo>
                      <a:pt x="3686" y="25"/>
                      <a:pt x="3572" y="67"/>
                      <a:pt x="3468" y="126"/>
                    </a:cubicBezTo>
                    <a:cubicBezTo>
                      <a:pt x="2741" y="483"/>
                      <a:pt x="1524" y="1570"/>
                      <a:pt x="865" y="2388"/>
                    </a:cubicBezTo>
                    <a:cubicBezTo>
                      <a:pt x="798" y="2472"/>
                      <a:pt x="731" y="2561"/>
                      <a:pt x="676" y="2636"/>
                    </a:cubicBezTo>
                    <a:cubicBezTo>
                      <a:pt x="168" y="3303"/>
                      <a:pt x="1" y="3711"/>
                      <a:pt x="240" y="4013"/>
                    </a:cubicBezTo>
                    <a:cubicBezTo>
                      <a:pt x="278" y="4063"/>
                      <a:pt x="346" y="4088"/>
                      <a:pt x="437" y="4088"/>
                    </a:cubicBezTo>
                    <a:cubicBezTo>
                      <a:pt x="626" y="4088"/>
                      <a:pt x="916" y="3984"/>
                      <a:pt x="1256" y="3795"/>
                    </a:cubicBezTo>
                    <a:cubicBezTo>
                      <a:pt x="1839" y="3467"/>
                      <a:pt x="2565" y="2888"/>
                      <a:pt x="3178" y="2141"/>
                    </a:cubicBezTo>
                    <a:cubicBezTo>
                      <a:pt x="3568" y="1662"/>
                      <a:pt x="3833" y="1259"/>
                      <a:pt x="3992" y="932"/>
                    </a:cubicBezTo>
                    <a:cubicBezTo>
                      <a:pt x="4280" y="336"/>
                      <a:pt x="4212" y="0"/>
                      <a:pt x="3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7566845" y="1968943"/>
                <a:ext cx="229701" cy="884924"/>
              </a:xfrm>
              <a:custGeom>
                <a:avLst/>
                <a:gdLst/>
                <a:ahLst/>
                <a:cxnLst/>
                <a:rect l="l" t="t" r="r" b="b"/>
                <a:pathLst>
                  <a:path w="5580" h="21497" extrusionOk="0">
                    <a:moveTo>
                      <a:pt x="2946" y="1"/>
                    </a:moveTo>
                    <a:cubicBezTo>
                      <a:pt x="2867" y="1"/>
                      <a:pt x="2782" y="38"/>
                      <a:pt x="2708" y="120"/>
                    </a:cubicBezTo>
                    <a:cubicBezTo>
                      <a:pt x="2507" y="347"/>
                      <a:pt x="2322" y="2177"/>
                      <a:pt x="2322" y="2177"/>
                    </a:cubicBezTo>
                    <a:cubicBezTo>
                      <a:pt x="2322" y="2177"/>
                      <a:pt x="2028" y="1094"/>
                      <a:pt x="1961" y="821"/>
                    </a:cubicBezTo>
                    <a:cubicBezTo>
                      <a:pt x="1913" y="638"/>
                      <a:pt x="1843" y="502"/>
                      <a:pt x="1729" y="502"/>
                    </a:cubicBezTo>
                    <a:cubicBezTo>
                      <a:pt x="1674" y="502"/>
                      <a:pt x="1608" y="535"/>
                      <a:pt x="1529" y="611"/>
                    </a:cubicBezTo>
                    <a:cubicBezTo>
                      <a:pt x="1290" y="838"/>
                      <a:pt x="1659" y="2504"/>
                      <a:pt x="1659" y="2504"/>
                    </a:cubicBezTo>
                    <a:cubicBezTo>
                      <a:pt x="1659" y="2504"/>
                      <a:pt x="1147" y="1534"/>
                      <a:pt x="1004" y="1492"/>
                    </a:cubicBezTo>
                    <a:cubicBezTo>
                      <a:pt x="989" y="1489"/>
                      <a:pt x="973" y="1487"/>
                      <a:pt x="957" y="1487"/>
                    </a:cubicBezTo>
                    <a:cubicBezTo>
                      <a:pt x="937" y="1487"/>
                      <a:pt x="918" y="1490"/>
                      <a:pt x="899" y="1497"/>
                    </a:cubicBezTo>
                    <a:cubicBezTo>
                      <a:pt x="794" y="1543"/>
                      <a:pt x="719" y="1698"/>
                      <a:pt x="815" y="2009"/>
                    </a:cubicBezTo>
                    <a:cubicBezTo>
                      <a:pt x="945" y="2420"/>
                      <a:pt x="1575" y="3520"/>
                      <a:pt x="1651" y="3923"/>
                    </a:cubicBezTo>
                    <a:cubicBezTo>
                      <a:pt x="1726" y="4321"/>
                      <a:pt x="643" y="6617"/>
                      <a:pt x="244" y="11734"/>
                    </a:cubicBezTo>
                    <a:cubicBezTo>
                      <a:pt x="1" y="14823"/>
                      <a:pt x="1243" y="18176"/>
                      <a:pt x="2263" y="20338"/>
                    </a:cubicBezTo>
                    <a:cubicBezTo>
                      <a:pt x="2469" y="20779"/>
                      <a:pt x="2670" y="21169"/>
                      <a:pt x="2843" y="21497"/>
                    </a:cubicBezTo>
                    <a:cubicBezTo>
                      <a:pt x="3426" y="21169"/>
                      <a:pt x="4152" y="20590"/>
                      <a:pt x="4765" y="19843"/>
                    </a:cubicBezTo>
                    <a:cubicBezTo>
                      <a:pt x="5155" y="19364"/>
                      <a:pt x="5420" y="18961"/>
                      <a:pt x="5579" y="18634"/>
                    </a:cubicBezTo>
                    <a:cubicBezTo>
                      <a:pt x="5529" y="18550"/>
                      <a:pt x="5474" y="18462"/>
                      <a:pt x="5407" y="18378"/>
                    </a:cubicBezTo>
                    <a:cubicBezTo>
                      <a:pt x="5302" y="18227"/>
                      <a:pt x="5201" y="18076"/>
                      <a:pt x="5105" y="17916"/>
                    </a:cubicBezTo>
                    <a:cubicBezTo>
                      <a:pt x="5088" y="17887"/>
                      <a:pt x="5071" y="17857"/>
                      <a:pt x="5050" y="17832"/>
                    </a:cubicBezTo>
                    <a:cubicBezTo>
                      <a:pt x="3216" y="14848"/>
                      <a:pt x="2452" y="10714"/>
                      <a:pt x="2423" y="8733"/>
                    </a:cubicBezTo>
                    <a:cubicBezTo>
                      <a:pt x="2398" y="6630"/>
                      <a:pt x="3204" y="4153"/>
                      <a:pt x="3392" y="3839"/>
                    </a:cubicBezTo>
                    <a:cubicBezTo>
                      <a:pt x="3581" y="3528"/>
                      <a:pt x="3825" y="3377"/>
                      <a:pt x="4148" y="3188"/>
                    </a:cubicBezTo>
                    <a:cubicBezTo>
                      <a:pt x="4467" y="2995"/>
                      <a:pt x="4903" y="2529"/>
                      <a:pt x="4652" y="2391"/>
                    </a:cubicBezTo>
                    <a:cubicBezTo>
                      <a:pt x="4607" y="2366"/>
                      <a:pt x="4543" y="2356"/>
                      <a:pt x="4470" y="2356"/>
                    </a:cubicBezTo>
                    <a:cubicBezTo>
                      <a:pt x="4161" y="2356"/>
                      <a:pt x="3671" y="2534"/>
                      <a:pt x="3592" y="2534"/>
                    </a:cubicBezTo>
                    <a:cubicBezTo>
                      <a:pt x="3585" y="2534"/>
                      <a:pt x="3581" y="2532"/>
                      <a:pt x="3581" y="2529"/>
                    </a:cubicBezTo>
                    <a:cubicBezTo>
                      <a:pt x="3581" y="2487"/>
                      <a:pt x="4291" y="1316"/>
                      <a:pt x="4442" y="959"/>
                    </a:cubicBezTo>
                    <a:cubicBezTo>
                      <a:pt x="4556" y="679"/>
                      <a:pt x="4401" y="497"/>
                      <a:pt x="4226" y="497"/>
                    </a:cubicBezTo>
                    <a:cubicBezTo>
                      <a:pt x="4176" y="497"/>
                      <a:pt x="4124" y="512"/>
                      <a:pt x="4077" y="544"/>
                    </a:cubicBezTo>
                    <a:cubicBezTo>
                      <a:pt x="3867" y="686"/>
                      <a:pt x="3141" y="1962"/>
                      <a:pt x="3141" y="1962"/>
                    </a:cubicBezTo>
                    <a:cubicBezTo>
                      <a:pt x="3141" y="1962"/>
                      <a:pt x="3275" y="607"/>
                      <a:pt x="3233" y="305"/>
                    </a:cubicBezTo>
                    <a:cubicBezTo>
                      <a:pt x="3206" y="113"/>
                      <a:pt x="3084" y="1"/>
                      <a:pt x="2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7847801" y="3545142"/>
                <a:ext cx="126871" cy="91716"/>
              </a:xfrm>
              <a:custGeom>
                <a:avLst/>
                <a:gdLst/>
                <a:ahLst/>
                <a:cxnLst/>
                <a:rect l="l" t="t" r="r" b="b"/>
                <a:pathLst>
                  <a:path w="3082" h="2228" extrusionOk="0">
                    <a:moveTo>
                      <a:pt x="383" y="1"/>
                    </a:moveTo>
                    <a:cubicBezTo>
                      <a:pt x="383" y="1"/>
                      <a:pt x="80" y="118"/>
                      <a:pt x="39" y="362"/>
                    </a:cubicBezTo>
                    <a:cubicBezTo>
                      <a:pt x="1" y="601"/>
                      <a:pt x="80" y="1768"/>
                      <a:pt x="383" y="1952"/>
                    </a:cubicBezTo>
                    <a:cubicBezTo>
                      <a:pt x="588" y="2075"/>
                      <a:pt x="1204" y="2227"/>
                      <a:pt x="1767" y="2227"/>
                    </a:cubicBezTo>
                    <a:cubicBezTo>
                      <a:pt x="2031" y="2227"/>
                      <a:pt x="2284" y="2194"/>
                      <a:pt x="2477" y="2108"/>
                    </a:cubicBezTo>
                    <a:cubicBezTo>
                      <a:pt x="3082" y="1843"/>
                      <a:pt x="2918" y="744"/>
                      <a:pt x="2679" y="383"/>
                    </a:cubicBezTo>
                    <a:cubicBezTo>
                      <a:pt x="2435" y="22"/>
                      <a:pt x="383" y="1"/>
                      <a:pt x="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7860604" y="3560867"/>
                <a:ext cx="89205" cy="54338"/>
              </a:xfrm>
              <a:custGeom>
                <a:avLst/>
                <a:gdLst/>
                <a:ahLst/>
                <a:cxnLst/>
                <a:rect l="l" t="t" r="r" b="b"/>
                <a:pathLst>
                  <a:path w="2167" h="1320" extrusionOk="0">
                    <a:moveTo>
                      <a:pt x="156" y="1"/>
                    </a:moveTo>
                    <a:cubicBezTo>
                      <a:pt x="156" y="1"/>
                      <a:pt x="0" y="891"/>
                      <a:pt x="273" y="1088"/>
                    </a:cubicBezTo>
                    <a:cubicBezTo>
                      <a:pt x="477" y="1235"/>
                      <a:pt x="1242" y="1319"/>
                      <a:pt x="1674" y="1319"/>
                    </a:cubicBezTo>
                    <a:cubicBezTo>
                      <a:pt x="1821" y="1319"/>
                      <a:pt x="1930" y="1309"/>
                      <a:pt x="1965" y="1289"/>
                    </a:cubicBezTo>
                    <a:cubicBezTo>
                      <a:pt x="2107" y="1210"/>
                      <a:pt x="2166" y="345"/>
                      <a:pt x="1864" y="181"/>
                    </a:cubicBezTo>
                    <a:cubicBezTo>
                      <a:pt x="1562" y="18"/>
                      <a:pt x="156" y="1"/>
                      <a:pt x="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8431162" y="4574411"/>
                <a:ext cx="148276" cy="65082"/>
              </a:xfrm>
              <a:custGeom>
                <a:avLst/>
                <a:gdLst/>
                <a:ahLst/>
                <a:cxnLst/>
                <a:rect l="l" t="t" r="r" b="b"/>
                <a:pathLst>
                  <a:path w="3602" h="1581" extrusionOk="0">
                    <a:moveTo>
                      <a:pt x="2904" y="1"/>
                    </a:moveTo>
                    <a:cubicBezTo>
                      <a:pt x="2867" y="1"/>
                      <a:pt x="2830" y="7"/>
                      <a:pt x="2791" y="22"/>
                    </a:cubicBezTo>
                    <a:cubicBezTo>
                      <a:pt x="2279" y="207"/>
                      <a:pt x="608" y="878"/>
                      <a:pt x="608" y="878"/>
                    </a:cubicBezTo>
                    <a:cubicBezTo>
                      <a:pt x="167" y="990"/>
                      <a:pt x="0" y="1580"/>
                      <a:pt x="517" y="1580"/>
                    </a:cubicBezTo>
                    <a:cubicBezTo>
                      <a:pt x="546" y="1580"/>
                      <a:pt x="576" y="1579"/>
                      <a:pt x="608" y="1575"/>
                    </a:cubicBezTo>
                    <a:cubicBezTo>
                      <a:pt x="1234" y="1503"/>
                      <a:pt x="2976" y="1155"/>
                      <a:pt x="3299" y="1063"/>
                    </a:cubicBezTo>
                    <a:cubicBezTo>
                      <a:pt x="3601" y="981"/>
                      <a:pt x="3345" y="1"/>
                      <a:pt x="2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7874230" y="2237056"/>
                <a:ext cx="663209" cy="675847"/>
              </a:xfrm>
              <a:custGeom>
                <a:avLst/>
                <a:gdLst/>
                <a:ahLst/>
                <a:cxnLst/>
                <a:rect l="l" t="t" r="r" b="b"/>
                <a:pathLst>
                  <a:path w="16111" h="16418" extrusionOk="0">
                    <a:moveTo>
                      <a:pt x="5672" y="1"/>
                    </a:moveTo>
                    <a:cubicBezTo>
                      <a:pt x="5499" y="1"/>
                      <a:pt x="5318" y="32"/>
                      <a:pt x="5130" y="104"/>
                    </a:cubicBezTo>
                    <a:cubicBezTo>
                      <a:pt x="3783" y="625"/>
                      <a:pt x="4039" y="1922"/>
                      <a:pt x="4039" y="1922"/>
                    </a:cubicBezTo>
                    <a:cubicBezTo>
                      <a:pt x="4039" y="1922"/>
                      <a:pt x="3508" y="1638"/>
                      <a:pt x="2846" y="1638"/>
                    </a:cubicBezTo>
                    <a:cubicBezTo>
                      <a:pt x="2535" y="1638"/>
                      <a:pt x="2196" y="1700"/>
                      <a:pt x="1869" y="1884"/>
                    </a:cubicBezTo>
                    <a:cubicBezTo>
                      <a:pt x="1592" y="2039"/>
                      <a:pt x="1323" y="2287"/>
                      <a:pt x="1088" y="2656"/>
                    </a:cubicBezTo>
                    <a:cubicBezTo>
                      <a:pt x="1" y="4381"/>
                      <a:pt x="2079" y="5985"/>
                      <a:pt x="2079" y="5985"/>
                    </a:cubicBezTo>
                    <a:cubicBezTo>
                      <a:pt x="2079" y="5985"/>
                      <a:pt x="6498" y="12620"/>
                      <a:pt x="6922" y="13565"/>
                    </a:cubicBezTo>
                    <a:cubicBezTo>
                      <a:pt x="7308" y="14429"/>
                      <a:pt x="7401" y="15689"/>
                      <a:pt x="9143" y="16222"/>
                    </a:cubicBezTo>
                    <a:cubicBezTo>
                      <a:pt x="9323" y="16272"/>
                      <a:pt x="9504" y="16318"/>
                      <a:pt x="9688" y="16352"/>
                    </a:cubicBezTo>
                    <a:cubicBezTo>
                      <a:pt x="9930" y="16398"/>
                      <a:pt x="10153" y="16418"/>
                      <a:pt x="10359" y="16418"/>
                    </a:cubicBezTo>
                    <a:cubicBezTo>
                      <a:pt x="12085" y="16418"/>
                      <a:pt x="12614" y="14988"/>
                      <a:pt x="12614" y="14988"/>
                    </a:cubicBezTo>
                    <a:cubicBezTo>
                      <a:pt x="12614" y="14988"/>
                      <a:pt x="12656" y="14996"/>
                      <a:pt x="12732" y="14996"/>
                    </a:cubicBezTo>
                    <a:cubicBezTo>
                      <a:pt x="12970" y="14996"/>
                      <a:pt x="13535" y="14916"/>
                      <a:pt x="14125" y="14253"/>
                    </a:cubicBezTo>
                    <a:cubicBezTo>
                      <a:pt x="14905" y="13380"/>
                      <a:pt x="14221" y="12788"/>
                      <a:pt x="14221" y="12788"/>
                    </a:cubicBezTo>
                    <a:cubicBezTo>
                      <a:pt x="14221" y="12788"/>
                      <a:pt x="16110" y="12553"/>
                      <a:pt x="16110" y="11063"/>
                    </a:cubicBezTo>
                    <a:cubicBezTo>
                      <a:pt x="16110" y="9577"/>
                      <a:pt x="14574" y="8276"/>
                      <a:pt x="14574" y="8276"/>
                    </a:cubicBezTo>
                    <a:cubicBezTo>
                      <a:pt x="14574" y="8276"/>
                      <a:pt x="15569" y="7827"/>
                      <a:pt x="14952" y="6434"/>
                    </a:cubicBezTo>
                    <a:cubicBezTo>
                      <a:pt x="14458" y="5311"/>
                      <a:pt x="13626" y="5202"/>
                      <a:pt x="13322" y="5202"/>
                    </a:cubicBezTo>
                    <a:cubicBezTo>
                      <a:pt x="13248" y="5202"/>
                      <a:pt x="13206" y="5208"/>
                      <a:pt x="13206" y="5208"/>
                    </a:cubicBezTo>
                    <a:cubicBezTo>
                      <a:pt x="13206" y="5208"/>
                      <a:pt x="14129" y="4239"/>
                      <a:pt x="13348" y="2841"/>
                    </a:cubicBezTo>
                    <a:cubicBezTo>
                      <a:pt x="13052" y="2310"/>
                      <a:pt x="12613" y="2146"/>
                      <a:pt x="12182" y="2146"/>
                    </a:cubicBezTo>
                    <a:cubicBezTo>
                      <a:pt x="11478" y="2146"/>
                      <a:pt x="10796" y="2585"/>
                      <a:pt x="10796" y="2585"/>
                    </a:cubicBezTo>
                    <a:cubicBezTo>
                      <a:pt x="10796" y="2585"/>
                      <a:pt x="10796" y="1594"/>
                      <a:pt x="9567" y="1007"/>
                    </a:cubicBezTo>
                    <a:cubicBezTo>
                      <a:pt x="9228" y="843"/>
                      <a:pt x="8919" y="784"/>
                      <a:pt x="8647" y="784"/>
                    </a:cubicBezTo>
                    <a:cubicBezTo>
                      <a:pt x="7936" y="784"/>
                      <a:pt x="7489" y="1191"/>
                      <a:pt x="7489" y="1191"/>
                    </a:cubicBezTo>
                    <a:cubicBezTo>
                      <a:pt x="7489" y="1191"/>
                      <a:pt x="6740" y="1"/>
                      <a:pt x="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7867684" y="2383853"/>
                <a:ext cx="537574" cy="460883"/>
              </a:xfrm>
              <a:custGeom>
                <a:avLst/>
                <a:gdLst/>
                <a:ahLst/>
                <a:cxnLst/>
                <a:rect l="l" t="t" r="r" b="b"/>
                <a:pathLst>
                  <a:path w="13059" h="11196" extrusionOk="0">
                    <a:moveTo>
                      <a:pt x="4718" y="1"/>
                    </a:moveTo>
                    <a:cubicBezTo>
                      <a:pt x="4718" y="1"/>
                      <a:pt x="4483" y="404"/>
                      <a:pt x="3774" y="782"/>
                    </a:cubicBezTo>
                    <a:cubicBezTo>
                      <a:pt x="3064" y="1159"/>
                      <a:pt x="2284" y="1466"/>
                      <a:pt x="2284" y="1466"/>
                    </a:cubicBezTo>
                    <a:cubicBezTo>
                      <a:pt x="2284" y="1466"/>
                      <a:pt x="1260" y="1965"/>
                      <a:pt x="601" y="3292"/>
                    </a:cubicBezTo>
                    <a:cubicBezTo>
                      <a:pt x="252" y="4001"/>
                      <a:pt x="0" y="4945"/>
                      <a:pt x="72" y="6175"/>
                    </a:cubicBezTo>
                    <a:cubicBezTo>
                      <a:pt x="84" y="6389"/>
                      <a:pt x="105" y="6616"/>
                      <a:pt x="139" y="6851"/>
                    </a:cubicBezTo>
                    <a:cubicBezTo>
                      <a:pt x="686" y="10796"/>
                      <a:pt x="5055" y="11196"/>
                      <a:pt x="6359" y="11196"/>
                    </a:cubicBezTo>
                    <a:cubicBezTo>
                      <a:pt x="6397" y="11196"/>
                      <a:pt x="6432" y="11196"/>
                      <a:pt x="6464" y="11195"/>
                    </a:cubicBezTo>
                    <a:cubicBezTo>
                      <a:pt x="7623" y="11174"/>
                      <a:pt x="9344" y="10536"/>
                      <a:pt x="9344" y="10536"/>
                    </a:cubicBezTo>
                    <a:cubicBezTo>
                      <a:pt x="9386" y="10574"/>
                      <a:pt x="9427" y="10612"/>
                      <a:pt x="9474" y="10645"/>
                    </a:cubicBezTo>
                    <a:cubicBezTo>
                      <a:pt x="9684" y="10812"/>
                      <a:pt x="10142" y="11107"/>
                      <a:pt x="10716" y="11107"/>
                    </a:cubicBezTo>
                    <a:cubicBezTo>
                      <a:pt x="10852" y="11107"/>
                      <a:pt x="10993" y="11091"/>
                      <a:pt x="11140" y="11052"/>
                    </a:cubicBezTo>
                    <a:cubicBezTo>
                      <a:pt x="12156" y="10796"/>
                      <a:pt x="13058" y="9306"/>
                      <a:pt x="12773" y="8127"/>
                    </a:cubicBezTo>
                    <a:cubicBezTo>
                      <a:pt x="12565" y="7269"/>
                      <a:pt x="12097" y="6935"/>
                      <a:pt x="11630" y="6935"/>
                    </a:cubicBezTo>
                    <a:cubicBezTo>
                      <a:pt x="11455" y="6935"/>
                      <a:pt x="11280" y="6982"/>
                      <a:pt x="11119" y="7065"/>
                    </a:cubicBezTo>
                    <a:cubicBezTo>
                      <a:pt x="10657" y="7306"/>
                      <a:pt x="10306" y="7575"/>
                      <a:pt x="10098" y="7575"/>
                    </a:cubicBezTo>
                    <a:cubicBezTo>
                      <a:pt x="10042" y="7575"/>
                      <a:pt x="9996" y="7556"/>
                      <a:pt x="9961" y="7510"/>
                    </a:cubicBezTo>
                    <a:cubicBezTo>
                      <a:pt x="9797" y="7300"/>
                      <a:pt x="9986" y="6406"/>
                      <a:pt x="10456" y="5743"/>
                    </a:cubicBezTo>
                    <a:cubicBezTo>
                      <a:pt x="10930" y="5080"/>
                      <a:pt x="11190" y="3921"/>
                      <a:pt x="10343" y="3405"/>
                    </a:cubicBezTo>
                    <a:cubicBezTo>
                      <a:pt x="9940" y="3162"/>
                      <a:pt x="9440" y="2834"/>
                      <a:pt x="9033" y="2473"/>
                    </a:cubicBezTo>
                    <a:cubicBezTo>
                      <a:pt x="8575" y="2058"/>
                      <a:pt x="8231" y="1592"/>
                      <a:pt x="8282" y="1113"/>
                    </a:cubicBezTo>
                    <a:lnTo>
                      <a:pt x="8282" y="1113"/>
                    </a:lnTo>
                    <a:cubicBezTo>
                      <a:pt x="8282" y="1113"/>
                      <a:pt x="8044" y="1198"/>
                      <a:pt x="7627" y="1198"/>
                    </a:cubicBezTo>
                    <a:cubicBezTo>
                      <a:pt x="7282" y="1198"/>
                      <a:pt x="6812" y="1140"/>
                      <a:pt x="6254" y="924"/>
                    </a:cubicBezTo>
                    <a:cubicBezTo>
                      <a:pt x="5025" y="450"/>
                      <a:pt x="4718" y="1"/>
                      <a:pt x="4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7935073" y="2479317"/>
                <a:ext cx="36472" cy="46311"/>
              </a:xfrm>
              <a:custGeom>
                <a:avLst/>
                <a:gdLst/>
                <a:ahLst/>
                <a:cxnLst/>
                <a:rect l="l" t="t" r="r" b="b"/>
                <a:pathLst>
                  <a:path w="886" h="1125" extrusionOk="0">
                    <a:moveTo>
                      <a:pt x="621" y="1"/>
                    </a:moveTo>
                    <a:cubicBezTo>
                      <a:pt x="465" y="1"/>
                      <a:pt x="271" y="168"/>
                      <a:pt x="147" y="419"/>
                    </a:cubicBezTo>
                    <a:cubicBezTo>
                      <a:pt x="0" y="721"/>
                      <a:pt x="13" y="1027"/>
                      <a:pt x="177" y="1107"/>
                    </a:cubicBezTo>
                    <a:cubicBezTo>
                      <a:pt x="202" y="1119"/>
                      <a:pt x="230" y="1124"/>
                      <a:pt x="259" y="1124"/>
                    </a:cubicBezTo>
                    <a:cubicBezTo>
                      <a:pt x="416" y="1124"/>
                      <a:pt x="615" y="959"/>
                      <a:pt x="739" y="704"/>
                    </a:cubicBezTo>
                    <a:cubicBezTo>
                      <a:pt x="886" y="406"/>
                      <a:pt x="869" y="100"/>
                      <a:pt x="706" y="20"/>
                    </a:cubicBezTo>
                    <a:cubicBezTo>
                      <a:pt x="679" y="7"/>
                      <a:pt x="651"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8170418" y="2568153"/>
                <a:ext cx="36308" cy="46269"/>
              </a:xfrm>
              <a:custGeom>
                <a:avLst/>
                <a:gdLst/>
                <a:ahLst/>
                <a:cxnLst/>
                <a:rect l="l" t="t" r="r" b="b"/>
                <a:pathLst>
                  <a:path w="882" h="1124" extrusionOk="0">
                    <a:moveTo>
                      <a:pt x="620" y="0"/>
                    </a:moveTo>
                    <a:cubicBezTo>
                      <a:pt x="464" y="0"/>
                      <a:pt x="270" y="165"/>
                      <a:pt x="147" y="418"/>
                    </a:cubicBezTo>
                    <a:cubicBezTo>
                      <a:pt x="0" y="716"/>
                      <a:pt x="17" y="1027"/>
                      <a:pt x="176" y="1106"/>
                    </a:cubicBezTo>
                    <a:cubicBezTo>
                      <a:pt x="202" y="1118"/>
                      <a:pt x="230" y="1124"/>
                      <a:pt x="259" y="1124"/>
                    </a:cubicBezTo>
                    <a:cubicBezTo>
                      <a:pt x="416" y="1124"/>
                      <a:pt x="615" y="958"/>
                      <a:pt x="739" y="703"/>
                    </a:cubicBezTo>
                    <a:cubicBezTo>
                      <a:pt x="881" y="405"/>
                      <a:pt x="869" y="99"/>
                      <a:pt x="705" y="19"/>
                    </a:cubicBezTo>
                    <a:cubicBezTo>
                      <a:pt x="679" y="6"/>
                      <a:pt x="650"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8000444" y="2470425"/>
                <a:ext cx="70804" cy="128641"/>
              </a:xfrm>
              <a:custGeom>
                <a:avLst/>
                <a:gdLst/>
                <a:ahLst/>
                <a:cxnLst/>
                <a:rect l="l" t="t" r="r" b="b"/>
                <a:pathLst>
                  <a:path w="1720" h="3125" extrusionOk="0">
                    <a:moveTo>
                      <a:pt x="1720" y="1"/>
                    </a:moveTo>
                    <a:cubicBezTo>
                      <a:pt x="1719" y="1"/>
                      <a:pt x="414" y="1659"/>
                      <a:pt x="184" y="2318"/>
                    </a:cubicBezTo>
                    <a:cubicBezTo>
                      <a:pt x="1" y="2843"/>
                      <a:pt x="706" y="3026"/>
                      <a:pt x="978" y="3092"/>
                    </a:cubicBezTo>
                    <a:lnTo>
                      <a:pt x="978" y="3092"/>
                    </a:lnTo>
                    <a:cubicBezTo>
                      <a:pt x="804" y="3005"/>
                      <a:pt x="473" y="2753"/>
                      <a:pt x="473" y="2414"/>
                    </a:cubicBezTo>
                    <a:cubicBezTo>
                      <a:pt x="473" y="1982"/>
                      <a:pt x="1719" y="1"/>
                      <a:pt x="1720" y="1"/>
                    </a:cubicBezTo>
                    <a:close/>
                    <a:moveTo>
                      <a:pt x="978" y="3092"/>
                    </a:moveTo>
                    <a:cubicBezTo>
                      <a:pt x="1021" y="3113"/>
                      <a:pt x="1054" y="3125"/>
                      <a:pt x="1070" y="3125"/>
                    </a:cubicBezTo>
                    <a:cubicBezTo>
                      <a:pt x="1073" y="3125"/>
                      <a:pt x="1076" y="3124"/>
                      <a:pt x="1078" y="3124"/>
                    </a:cubicBezTo>
                    <a:cubicBezTo>
                      <a:pt x="1090" y="3118"/>
                      <a:pt x="1049" y="3109"/>
                      <a:pt x="978" y="3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7985007" y="2401390"/>
                <a:ext cx="73644" cy="29474"/>
              </a:xfrm>
              <a:custGeom>
                <a:avLst/>
                <a:gdLst/>
                <a:ahLst/>
                <a:cxnLst/>
                <a:rect l="l" t="t" r="r" b="b"/>
                <a:pathLst>
                  <a:path w="1789" h="716" extrusionOk="0">
                    <a:moveTo>
                      <a:pt x="740" y="1"/>
                    </a:moveTo>
                    <a:cubicBezTo>
                      <a:pt x="333" y="1"/>
                      <a:pt x="0" y="158"/>
                      <a:pt x="0" y="158"/>
                    </a:cubicBezTo>
                    <a:cubicBezTo>
                      <a:pt x="0" y="158"/>
                      <a:pt x="24" y="155"/>
                      <a:pt x="68" y="155"/>
                    </a:cubicBezTo>
                    <a:cubicBezTo>
                      <a:pt x="186" y="155"/>
                      <a:pt x="451" y="175"/>
                      <a:pt x="840" y="318"/>
                    </a:cubicBezTo>
                    <a:cubicBezTo>
                      <a:pt x="1224" y="460"/>
                      <a:pt x="1442" y="715"/>
                      <a:pt x="1592" y="715"/>
                    </a:cubicBezTo>
                    <a:cubicBezTo>
                      <a:pt x="1651" y="715"/>
                      <a:pt x="1699" y="677"/>
                      <a:pt x="1742" y="578"/>
                    </a:cubicBezTo>
                    <a:cubicBezTo>
                      <a:pt x="1788" y="477"/>
                      <a:pt x="1683" y="221"/>
                      <a:pt x="1125" y="53"/>
                    </a:cubicBezTo>
                    <a:cubicBezTo>
                      <a:pt x="995" y="15"/>
                      <a:pt x="864"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8200634" y="2528963"/>
                <a:ext cx="81095" cy="52115"/>
              </a:xfrm>
              <a:custGeom>
                <a:avLst/>
                <a:gdLst/>
                <a:ahLst/>
                <a:cxnLst/>
                <a:rect l="l" t="t" r="r" b="b"/>
                <a:pathLst>
                  <a:path w="1970" h="1266" extrusionOk="0">
                    <a:moveTo>
                      <a:pt x="464" y="1"/>
                    </a:moveTo>
                    <a:cubicBezTo>
                      <a:pt x="203" y="1"/>
                      <a:pt x="46" y="65"/>
                      <a:pt x="26" y="140"/>
                    </a:cubicBezTo>
                    <a:cubicBezTo>
                      <a:pt x="1" y="249"/>
                      <a:pt x="43" y="304"/>
                      <a:pt x="189" y="363"/>
                    </a:cubicBezTo>
                    <a:cubicBezTo>
                      <a:pt x="226" y="376"/>
                      <a:pt x="265" y="380"/>
                      <a:pt x="308" y="380"/>
                    </a:cubicBezTo>
                    <a:cubicBezTo>
                      <a:pt x="369" y="380"/>
                      <a:pt x="439" y="372"/>
                      <a:pt x="522" y="372"/>
                    </a:cubicBezTo>
                    <a:cubicBezTo>
                      <a:pt x="622" y="372"/>
                      <a:pt x="742" y="383"/>
                      <a:pt x="890" y="434"/>
                    </a:cubicBezTo>
                    <a:cubicBezTo>
                      <a:pt x="1243" y="560"/>
                      <a:pt x="1596" y="803"/>
                      <a:pt x="1709" y="946"/>
                    </a:cubicBezTo>
                    <a:cubicBezTo>
                      <a:pt x="1789" y="1043"/>
                      <a:pt x="1856" y="1152"/>
                      <a:pt x="1915" y="1265"/>
                    </a:cubicBezTo>
                    <a:cubicBezTo>
                      <a:pt x="1969" y="1022"/>
                      <a:pt x="1898" y="770"/>
                      <a:pt x="1726" y="589"/>
                    </a:cubicBezTo>
                    <a:cubicBezTo>
                      <a:pt x="1432" y="279"/>
                      <a:pt x="798" y="10"/>
                      <a:pt x="513" y="2"/>
                    </a:cubicBezTo>
                    <a:cubicBezTo>
                      <a:pt x="496" y="1"/>
                      <a:pt x="480"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7889461" y="2575027"/>
                <a:ext cx="287538" cy="207307"/>
              </a:xfrm>
              <a:custGeom>
                <a:avLst/>
                <a:gdLst/>
                <a:ahLst/>
                <a:cxnLst/>
                <a:rect l="l" t="t" r="r" b="b"/>
                <a:pathLst>
                  <a:path w="6985" h="5036" extrusionOk="0">
                    <a:moveTo>
                      <a:pt x="1278" y="0"/>
                    </a:moveTo>
                    <a:cubicBezTo>
                      <a:pt x="1009" y="0"/>
                      <a:pt x="693" y="143"/>
                      <a:pt x="424" y="696"/>
                    </a:cubicBezTo>
                    <a:cubicBezTo>
                      <a:pt x="344" y="860"/>
                      <a:pt x="277" y="1027"/>
                      <a:pt x="227" y="1204"/>
                    </a:cubicBezTo>
                    <a:cubicBezTo>
                      <a:pt x="0" y="1955"/>
                      <a:pt x="361" y="2811"/>
                      <a:pt x="1016" y="3525"/>
                    </a:cubicBezTo>
                    <a:cubicBezTo>
                      <a:pt x="1780" y="4352"/>
                      <a:pt x="2938" y="4985"/>
                      <a:pt x="4034" y="5032"/>
                    </a:cubicBezTo>
                    <a:cubicBezTo>
                      <a:pt x="4089" y="5034"/>
                      <a:pt x="4145" y="5036"/>
                      <a:pt x="4200" y="5036"/>
                    </a:cubicBezTo>
                    <a:cubicBezTo>
                      <a:pt x="4563" y="5036"/>
                      <a:pt x="4922" y="4977"/>
                      <a:pt x="5268" y="4864"/>
                    </a:cubicBezTo>
                    <a:cubicBezTo>
                      <a:pt x="6468" y="4452"/>
                      <a:pt x="6985" y="3349"/>
                      <a:pt x="6410" y="2249"/>
                    </a:cubicBezTo>
                    <a:cubicBezTo>
                      <a:pt x="6342" y="2123"/>
                      <a:pt x="6258" y="2005"/>
                      <a:pt x="6162" y="1892"/>
                    </a:cubicBezTo>
                    <a:cubicBezTo>
                      <a:pt x="5306" y="935"/>
                      <a:pt x="3644" y="1376"/>
                      <a:pt x="2850" y="956"/>
                    </a:cubicBezTo>
                    <a:cubicBezTo>
                      <a:pt x="2300" y="667"/>
                      <a:pt x="2061" y="255"/>
                      <a:pt x="1797" y="142"/>
                    </a:cubicBezTo>
                    <a:cubicBezTo>
                      <a:pt x="1692" y="98"/>
                      <a:pt x="1501"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7906380" y="2575110"/>
                <a:ext cx="236740" cy="122795"/>
              </a:xfrm>
              <a:custGeom>
                <a:avLst/>
                <a:gdLst/>
                <a:ahLst/>
                <a:cxnLst/>
                <a:rect l="l" t="t" r="r" b="b"/>
                <a:pathLst>
                  <a:path w="5751" h="2983" extrusionOk="0">
                    <a:moveTo>
                      <a:pt x="867" y="0"/>
                    </a:moveTo>
                    <a:cubicBezTo>
                      <a:pt x="598" y="0"/>
                      <a:pt x="282" y="143"/>
                      <a:pt x="13" y="694"/>
                    </a:cubicBezTo>
                    <a:cubicBezTo>
                      <a:pt x="1" y="1025"/>
                      <a:pt x="76" y="1424"/>
                      <a:pt x="462" y="1634"/>
                    </a:cubicBezTo>
                    <a:cubicBezTo>
                      <a:pt x="578" y="1698"/>
                      <a:pt x="691" y="1725"/>
                      <a:pt x="800" y="1725"/>
                    </a:cubicBezTo>
                    <a:cubicBezTo>
                      <a:pt x="1335" y="1725"/>
                      <a:pt x="1755" y="1064"/>
                      <a:pt x="1818" y="967"/>
                    </a:cubicBezTo>
                    <a:lnTo>
                      <a:pt x="1818" y="967"/>
                    </a:lnTo>
                    <a:cubicBezTo>
                      <a:pt x="1768" y="1088"/>
                      <a:pt x="1423" y="2024"/>
                      <a:pt x="2196" y="2318"/>
                    </a:cubicBezTo>
                    <a:cubicBezTo>
                      <a:pt x="2315" y="2364"/>
                      <a:pt x="2431" y="2383"/>
                      <a:pt x="2541" y="2383"/>
                    </a:cubicBezTo>
                    <a:cubicBezTo>
                      <a:pt x="3192" y="2383"/>
                      <a:pt x="3665" y="1706"/>
                      <a:pt x="3665" y="1705"/>
                    </a:cubicBezTo>
                    <a:lnTo>
                      <a:pt x="3665" y="1705"/>
                    </a:lnTo>
                    <a:cubicBezTo>
                      <a:pt x="3665" y="1706"/>
                      <a:pt x="3346" y="2658"/>
                      <a:pt x="4164" y="2935"/>
                    </a:cubicBezTo>
                    <a:cubicBezTo>
                      <a:pt x="4262" y="2968"/>
                      <a:pt x="4358" y="2982"/>
                      <a:pt x="4450" y="2982"/>
                    </a:cubicBezTo>
                    <a:cubicBezTo>
                      <a:pt x="5073" y="2982"/>
                      <a:pt x="5553" y="2311"/>
                      <a:pt x="5751" y="1894"/>
                    </a:cubicBezTo>
                    <a:cubicBezTo>
                      <a:pt x="4895" y="933"/>
                      <a:pt x="3237" y="1374"/>
                      <a:pt x="2439" y="954"/>
                    </a:cubicBezTo>
                    <a:cubicBezTo>
                      <a:pt x="1894" y="669"/>
                      <a:pt x="1650" y="257"/>
                      <a:pt x="1386" y="144"/>
                    </a:cubicBezTo>
                    <a:cubicBezTo>
                      <a:pt x="1281" y="98"/>
                      <a:pt x="1090"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7931286" y="2701571"/>
                <a:ext cx="175034" cy="80766"/>
              </a:xfrm>
              <a:custGeom>
                <a:avLst/>
                <a:gdLst/>
                <a:ahLst/>
                <a:cxnLst/>
                <a:rect l="l" t="t" r="r" b="b"/>
                <a:pathLst>
                  <a:path w="4252" h="1962" extrusionOk="0">
                    <a:moveTo>
                      <a:pt x="1239" y="0"/>
                    </a:moveTo>
                    <a:cubicBezTo>
                      <a:pt x="528" y="0"/>
                      <a:pt x="157" y="282"/>
                      <a:pt x="0" y="451"/>
                    </a:cubicBezTo>
                    <a:cubicBezTo>
                      <a:pt x="764" y="1278"/>
                      <a:pt x="1922" y="1911"/>
                      <a:pt x="3018" y="1958"/>
                    </a:cubicBezTo>
                    <a:cubicBezTo>
                      <a:pt x="3073" y="1960"/>
                      <a:pt x="3129" y="1962"/>
                      <a:pt x="3184" y="1962"/>
                    </a:cubicBezTo>
                    <a:cubicBezTo>
                      <a:pt x="3547" y="1962"/>
                      <a:pt x="3906" y="1903"/>
                      <a:pt x="4252" y="1790"/>
                    </a:cubicBezTo>
                    <a:cubicBezTo>
                      <a:pt x="4080" y="1408"/>
                      <a:pt x="3530" y="497"/>
                      <a:pt x="2162" y="132"/>
                    </a:cubicBezTo>
                    <a:cubicBezTo>
                      <a:pt x="1805" y="38"/>
                      <a:pt x="1499" y="0"/>
                      <a:pt x="1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8244023" y="2716556"/>
                <a:ext cx="130946" cy="97767"/>
              </a:xfrm>
              <a:custGeom>
                <a:avLst/>
                <a:gdLst/>
                <a:ahLst/>
                <a:cxnLst/>
                <a:rect l="l" t="t" r="r" b="b"/>
                <a:pathLst>
                  <a:path w="3181" h="2375" extrusionOk="0">
                    <a:moveTo>
                      <a:pt x="2028" y="0"/>
                    </a:moveTo>
                    <a:cubicBezTo>
                      <a:pt x="1704" y="0"/>
                      <a:pt x="1353" y="237"/>
                      <a:pt x="1007" y="616"/>
                    </a:cubicBezTo>
                    <a:cubicBezTo>
                      <a:pt x="1007" y="616"/>
                      <a:pt x="0" y="2248"/>
                      <a:pt x="1209" y="2366"/>
                    </a:cubicBezTo>
                    <a:cubicBezTo>
                      <a:pt x="1268" y="2372"/>
                      <a:pt x="1326" y="2375"/>
                      <a:pt x="1383" y="2375"/>
                    </a:cubicBezTo>
                    <a:cubicBezTo>
                      <a:pt x="2491" y="2375"/>
                      <a:pt x="3180" y="1282"/>
                      <a:pt x="2741" y="515"/>
                    </a:cubicBezTo>
                    <a:cubicBezTo>
                      <a:pt x="2533" y="155"/>
                      <a:pt x="2289" y="0"/>
                      <a:pt x="2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7919677" y="4247143"/>
                <a:ext cx="62777" cy="120037"/>
              </a:xfrm>
              <a:custGeom>
                <a:avLst/>
                <a:gdLst/>
                <a:ahLst/>
                <a:cxnLst/>
                <a:rect l="l" t="t" r="r" b="b"/>
                <a:pathLst>
                  <a:path w="1525" h="2916" extrusionOk="0">
                    <a:moveTo>
                      <a:pt x="983" y="1"/>
                    </a:moveTo>
                    <a:cubicBezTo>
                      <a:pt x="816" y="1"/>
                      <a:pt x="663" y="71"/>
                      <a:pt x="618" y="266"/>
                    </a:cubicBezTo>
                    <a:cubicBezTo>
                      <a:pt x="534" y="631"/>
                      <a:pt x="1" y="2448"/>
                      <a:pt x="76" y="2654"/>
                    </a:cubicBezTo>
                    <a:cubicBezTo>
                      <a:pt x="123" y="2777"/>
                      <a:pt x="342" y="2916"/>
                      <a:pt x="551" y="2916"/>
                    </a:cubicBezTo>
                    <a:cubicBezTo>
                      <a:pt x="700" y="2916"/>
                      <a:pt x="844" y="2847"/>
                      <a:pt x="920" y="2654"/>
                    </a:cubicBezTo>
                    <a:cubicBezTo>
                      <a:pt x="1105" y="2192"/>
                      <a:pt x="1524" y="476"/>
                      <a:pt x="1499" y="266"/>
                    </a:cubicBezTo>
                    <a:cubicBezTo>
                      <a:pt x="1491" y="203"/>
                      <a:pt x="1415" y="131"/>
                      <a:pt x="1310" y="81"/>
                    </a:cubicBezTo>
                    <a:cubicBezTo>
                      <a:pt x="1215" y="33"/>
                      <a:pt x="1096"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2303;p56"/>
          <p:cNvGrpSpPr/>
          <p:nvPr/>
        </p:nvGrpSpPr>
        <p:grpSpPr>
          <a:xfrm>
            <a:off x="0" y="2702309"/>
            <a:ext cx="2803806" cy="2657508"/>
            <a:chOff x="520402" y="1411571"/>
            <a:chExt cx="3791482" cy="4428634"/>
          </a:xfrm>
        </p:grpSpPr>
        <p:grpSp>
          <p:nvGrpSpPr>
            <p:cNvPr id="2304" name="Google Shape;2304;p56"/>
            <p:cNvGrpSpPr/>
            <p:nvPr/>
          </p:nvGrpSpPr>
          <p:grpSpPr>
            <a:xfrm flipH="1">
              <a:off x="939693" y="2096382"/>
              <a:ext cx="570591" cy="556883"/>
              <a:chOff x="8220000" y="1458182"/>
              <a:chExt cx="570591" cy="556883"/>
            </a:xfrm>
          </p:grpSpPr>
          <p:sp>
            <p:nvSpPr>
              <p:cNvPr id="2305" name="Google Shape;2305;p56"/>
              <p:cNvSpPr/>
              <p:nvPr/>
            </p:nvSpPr>
            <p:spPr>
              <a:xfrm>
                <a:off x="8340451" y="1548376"/>
                <a:ext cx="450139" cy="466029"/>
              </a:xfrm>
              <a:custGeom>
                <a:avLst/>
                <a:gdLst/>
                <a:ahLst/>
                <a:cxnLst/>
                <a:rect l="l" t="t" r="r" b="b"/>
                <a:pathLst>
                  <a:path w="10935" h="11321" extrusionOk="0">
                    <a:moveTo>
                      <a:pt x="3778" y="0"/>
                    </a:moveTo>
                    <a:cubicBezTo>
                      <a:pt x="3060" y="0"/>
                      <a:pt x="1377" y="554"/>
                      <a:pt x="877" y="836"/>
                    </a:cubicBezTo>
                    <a:cubicBezTo>
                      <a:pt x="382" y="1117"/>
                      <a:pt x="0" y="1570"/>
                      <a:pt x="0" y="1570"/>
                    </a:cubicBezTo>
                    <a:lnTo>
                      <a:pt x="147" y="1981"/>
                    </a:lnTo>
                    <a:cubicBezTo>
                      <a:pt x="147" y="1981"/>
                      <a:pt x="1977" y="7631"/>
                      <a:pt x="2078" y="8403"/>
                    </a:cubicBezTo>
                    <a:cubicBezTo>
                      <a:pt x="2183" y="9180"/>
                      <a:pt x="2989" y="11245"/>
                      <a:pt x="3576" y="11316"/>
                    </a:cubicBezTo>
                    <a:cubicBezTo>
                      <a:pt x="3602" y="11319"/>
                      <a:pt x="3631" y="11321"/>
                      <a:pt x="3661" y="11321"/>
                    </a:cubicBezTo>
                    <a:cubicBezTo>
                      <a:pt x="4320" y="11321"/>
                      <a:pt x="5976" y="10605"/>
                      <a:pt x="6678" y="10028"/>
                    </a:cubicBezTo>
                    <a:cubicBezTo>
                      <a:pt x="7408" y="9427"/>
                      <a:pt x="10934" y="5390"/>
                      <a:pt x="9868" y="3942"/>
                    </a:cubicBezTo>
                    <a:cubicBezTo>
                      <a:pt x="8798" y="2489"/>
                      <a:pt x="4495" y="0"/>
                      <a:pt x="3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8220000" y="1605926"/>
                <a:ext cx="425276" cy="409139"/>
              </a:xfrm>
              <a:custGeom>
                <a:avLst/>
                <a:gdLst/>
                <a:ahLst/>
                <a:cxnLst/>
                <a:rect l="l" t="t" r="r" b="b"/>
                <a:pathLst>
                  <a:path w="10331" h="9939" extrusionOk="0">
                    <a:moveTo>
                      <a:pt x="3501" y="1"/>
                    </a:moveTo>
                    <a:cubicBezTo>
                      <a:pt x="3263" y="1"/>
                      <a:pt x="3066" y="58"/>
                      <a:pt x="2926" y="172"/>
                    </a:cubicBezTo>
                    <a:cubicBezTo>
                      <a:pt x="2590" y="453"/>
                      <a:pt x="353" y="3937"/>
                      <a:pt x="177" y="4609"/>
                    </a:cubicBezTo>
                    <a:cubicBezTo>
                      <a:pt x="1" y="5280"/>
                      <a:pt x="366" y="6128"/>
                      <a:pt x="731" y="6560"/>
                    </a:cubicBezTo>
                    <a:cubicBezTo>
                      <a:pt x="1096" y="6997"/>
                      <a:pt x="5491" y="9511"/>
                      <a:pt x="6263" y="9910"/>
                    </a:cubicBezTo>
                    <a:cubicBezTo>
                      <a:pt x="6301" y="9929"/>
                      <a:pt x="6344" y="9939"/>
                      <a:pt x="6390" y="9939"/>
                    </a:cubicBezTo>
                    <a:cubicBezTo>
                      <a:pt x="7282" y="9939"/>
                      <a:pt x="9565" y="6494"/>
                      <a:pt x="9936" y="5855"/>
                    </a:cubicBezTo>
                    <a:cubicBezTo>
                      <a:pt x="10330" y="5179"/>
                      <a:pt x="9852" y="3496"/>
                      <a:pt x="9306" y="2984"/>
                    </a:cubicBezTo>
                    <a:cubicBezTo>
                      <a:pt x="8765" y="2472"/>
                      <a:pt x="4727" y="348"/>
                      <a:pt x="4727" y="348"/>
                    </a:cubicBezTo>
                    <a:cubicBezTo>
                      <a:pt x="4263" y="117"/>
                      <a:pt x="3840" y="1"/>
                      <a:pt x="3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8623631" y="1645569"/>
                <a:ext cx="72944" cy="73727"/>
              </a:xfrm>
              <a:custGeom>
                <a:avLst/>
                <a:gdLst/>
                <a:ahLst/>
                <a:cxnLst/>
                <a:rect l="l" t="t" r="r" b="b"/>
                <a:pathLst>
                  <a:path w="1772" h="1791" extrusionOk="0">
                    <a:moveTo>
                      <a:pt x="1192" y="1"/>
                    </a:moveTo>
                    <a:cubicBezTo>
                      <a:pt x="895" y="1"/>
                      <a:pt x="0" y="791"/>
                      <a:pt x="0" y="791"/>
                    </a:cubicBezTo>
                    <a:cubicBezTo>
                      <a:pt x="103" y="1495"/>
                      <a:pt x="722" y="1791"/>
                      <a:pt x="1039" y="1791"/>
                    </a:cubicBezTo>
                    <a:cubicBezTo>
                      <a:pt x="1045" y="1791"/>
                      <a:pt x="1052" y="1791"/>
                      <a:pt x="1058" y="1790"/>
                    </a:cubicBezTo>
                    <a:cubicBezTo>
                      <a:pt x="1365" y="1774"/>
                      <a:pt x="1763" y="590"/>
                      <a:pt x="1768" y="422"/>
                    </a:cubicBezTo>
                    <a:cubicBezTo>
                      <a:pt x="1772" y="250"/>
                      <a:pt x="1491" y="49"/>
                      <a:pt x="1213" y="2"/>
                    </a:cubicBezTo>
                    <a:cubicBezTo>
                      <a:pt x="1207" y="1"/>
                      <a:pt x="1200" y="1"/>
                      <a:pt x="1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8415085" y="1458182"/>
                <a:ext cx="200803" cy="164825"/>
              </a:xfrm>
              <a:custGeom>
                <a:avLst/>
                <a:gdLst/>
                <a:ahLst/>
                <a:cxnLst/>
                <a:rect l="l" t="t" r="r" b="b"/>
                <a:pathLst>
                  <a:path w="4878" h="4004" extrusionOk="0">
                    <a:moveTo>
                      <a:pt x="2464" y="0"/>
                    </a:moveTo>
                    <a:cubicBezTo>
                      <a:pt x="1965" y="0"/>
                      <a:pt x="1730" y="59"/>
                      <a:pt x="1411" y="248"/>
                    </a:cubicBezTo>
                    <a:cubicBezTo>
                      <a:pt x="1087" y="441"/>
                      <a:pt x="0" y="2443"/>
                      <a:pt x="298" y="2649"/>
                    </a:cubicBezTo>
                    <a:cubicBezTo>
                      <a:pt x="340" y="2678"/>
                      <a:pt x="2154" y="3866"/>
                      <a:pt x="2359" y="3984"/>
                    </a:cubicBezTo>
                    <a:cubicBezTo>
                      <a:pt x="2383" y="3997"/>
                      <a:pt x="2420" y="4003"/>
                      <a:pt x="2467" y="4003"/>
                    </a:cubicBezTo>
                    <a:cubicBezTo>
                      <a:pt x="2837" y="4003"/>
                      <a:pt x="3843" y="3637"/>
                      <a:pt x="4089" y="3484"/>
                    </a:cubicBezTo>
                    <a:cubicBezTo>
                      <a:pt x="4366" y="3312"/>
                      <a:pt x="4878" y="2137"/>
                      <a:pt x="4819" y="1931"/>
                    </a:cubicBezTo>
                    <a:cubicBezTo>
                      <a:pt x="4760" y="1730"/>
                      <a:pt x="2959" y="0"/>
                      <a:pt x="2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8450858" y="1498113"/>
                <a:ext cx="101636" cy="97561"/>
              </a:xfrm>
              <a:custGeom>
                <a:avLst/>
                <a:gdLst/>
                <a:ahLst/>
                <a:cxnLst/>
                <a:rect l="l" t="t" r="r" b="b"/>
                <a:pathLst>
                  <a:path w="2469" h="2370" extrusionOk="0">
                    <a:moveTo>
                      <a:pt x="842" y="1"/>
                    </a:moveTo>
                    <a:cubicBezTo>
                      <a:pt x="798" y="1"/>
                      <a:pt x="764" y="14"/>
                      <a:pt x="743" y="42"/>
                    </a:cubicBezTo>
                    <a:cubicBezTo>
                      <a:pt x="617" y="218"/>
                      <a:pt x="0" y="1079"/>
                      <a:pt x="143" y="1314"/>
                    </a:cubicBezTo>
                    <a:cubicBezTo>
                      <a:pt x="290" y="1549"/>
                      <a:pt x="1096" y="2203"/>
                      <a:pt x="1419" y="2355"/>
                    </a:cubicBezTo>
                    <a:cubicBezTo>
                      <a:pt x="1441" y="2365"/>
                      <a:pt x="1464" y="2369"/>
                      <a:pt x="1489" y="2369"/>
                    </a:cubicBezTo>
                    <a:cubicBezTo>
                      <a:pt x="1834" y="2369"/>
                      <a:pt x="2468" y="1482"/>
                      <a:pt x="2414" y="1200"/>
                    </a:cubicBezTo>
                    <a:cubicBezTo>
                      <a:pt x="2365" y="926"/>
                      <a:pt x="1221" y="1"/>
                      <a:pt x="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8278414" y="1669815"/>
                <a:ext cx="293424" cy="252959"/>
              </a:xfrm>
              <a:custGeom>
                <a:avLst/>
                <a:gdLst/>
                <a:ahLst/>
                <a:cxnLst/>
                <a:rect l="l" t="t" r="r" b="b"/>
                <a:pathLst>
                  <a:path w="7128" h="6145" extrusionOk="0">
                    <a:moveTo>
                      <a:pt x="3663" y="0"/>
                    </a:moveTo>
                    <a:cubicBezTo>
                      <a:pt x="2569" y="0"/>
                      <a:pt x="1546" y="635"/>
                      <a:pt x="1054" y="1386"/>
                    </a:cubicBezTo>
                    <a:cubicBezTo>
                      <a:pt x="336" y="2486"/>
                      <a:pt x="0" y="3980"/>
                      <a:pt x="747" y="4929"/>
                    </a:cubicBezTo>
                    <a:cubicBezTo>
                      <a:pt x="1203" y="5509"/>
                      <a:pt x="2233" y="6145"/>
                      <a:pt x="3346" y="6145"/>
                    </a:cubicBezTo>
                    <a:cubicBezTo>
                      <a:pt x="4059" y="6145"/>
                      <a:pt x="4806" y="5884"/>
                      <a:pt x="5457" y="5180"/>
                    </a:cubicBezTo>
                    <a:cubicBezTo>
                      <a:pt x="7127" y="3380"/>
                      <a:pt x="6670" y="1428"/>
                      <a:pt x="5167" y="450"/>
                    </a:cubicBezTo>
                    <a:cubicBezTo>
                      <a:pt x="4680" y="134"/>
                      <a:pt x="4164" y="0"/>
                      <a:pt x="3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8324891" y="1726583"/>
                <a:ext cx="182320" cy="155480"/>
              </a:xfrm>
              <a:custGeom>
                <a:avLst/>
                <a:gdLst/>
                <a:ahLst/>
                <a:cxnLst/>
                <a:rect l="l" t="t" r="r" b="b"/>
                <a:pathLst>
                  <a:path w="4429" h="3777" extrusionOk="0">
                    <a:moveTo>
                      <a:pt x="2355" y="1"/>
                    </a:moveTo>
                    <a:cubicBezTo>
                      <a:pt x="1794" y="1"/>
                      <a:pt x="1159" y="223"/>
                      <a:pt x="748" y="813"/>
                    </a:cubicBezTo>
                    <a:cubicBezTo>
                      <a:pt x="0" y="1883"/>
                      <a:pt x="231" y="2630"/>
                      <a:pt x="748" y="3201"/>
                    </a:cubicBezTo>
                    <a:cubicBezTo>
                      <a:pt x="1046" y="3534"/>
                      <a:pt x="1579" y="3777"/>
                      <a:pt x="2159" y="3777"/>
                    </a:cubicBezTo>
                    <a:cubicBezTo>
                      <a:pt x="2574" y="3777"/>
                      <a:pt x="3013" y="3653"/>
                      <a:pt x="3409" y="3348"/>
                    </a:cubicBezTo>
                    <a:cubicBezTo>
                      <a:pt x="4361" y="2618"/>
                      <a:pt x="4429" y="1455"/>
                      <a:pt x="3409" y="360"/>
                    </a:cubicBezTo>
                    <a:cubicBezTo>
                      <a:pt x="3212" y="146"/>
                      <a:pt x="2808" y="1"/>
                      <a:pt x="2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8351854" y="1747248"/>
                <a:ext cx="102995" cy="95173"/>
              </a:xfrm>
              <a:custGeom>
                <a:avLst/>
                <a:gdLst/>
                <a:ahLst/>
                <a:cxnLst/>
                <a:rect l="l" t="t" r="r" b="b"/>
                <a:pathLst>
                  <a:path w="2502" h="2312" extrusionOk="0">
                    <a:moveTo>
                      <a:pt x="1241" y="0"/>
                    </a:moveTo>
                    <a:cubicBezTo>
                      <a:pt x="808" y="0"/>
                      <a:pt x="405" y="300"/>
                      <a:pt x="248" y="626"/>
                    </a:cubicBezTo>
                    <a:cubicBezTo>
                      <a:pt x="0" y="1138"/>
                      <a:pt x="134" y="1755"/>
                      <a:pt x="571" y="2124"/>
                    </a:cubicBezTo>
                    <a:cubicBezTo>
                      <a:pt x="729" y="2259"/>
                      <a:pt x="924" y="2312"/>
                      <a:pt x="1127" y="2312"/>
                    </a:cubicBezTo>
                    <a:cubicBezTo>
                      <a:pt x="1449" y="2312"/>
                      <a:pt x="1790" y="2180"/>
                      <a:pt x="2032" y="2036"/>
                    </a:cubicBezTo>
                    <a:cubicBezTo>
                      <a:pt x="2430" y="1801"/>
                      <a:pt x="2502" y="1083"/>
                      <a:pt x="2107" y="512"/>
                    </a:cubicBezTo>
                    <a:cubicBezTo>
                      <a:pt x="1851" y="142"/>
                      <a:pt x="1539"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56"/>
            <p:cNvGrpSpPr/>
            <p:nvPr/>
          </p:nvGrpSpPr>
          <p:grpSpPr>
            <a:xfrm>
              <a:off x="520408" y="1411571"/>
              <a:ext cx="3791475" cy="3455475"/>
              <a:chOff x="520408" y="1411571"/>
              <a:chExt cx="3791475" cy="3455475"/>
            </a:xfrm>
          </p:grpSpPr>
          <p:sp>
            <p:nvSpPr>
              <p:cNvPr id="2314" name="Google Shape;2314;p56"/>
              <p:cNvSpPr/>
              <p:nvPr/>
            </p:nvSpPr>
            <p:spPr>
              <a:xfrm flipH="1">
                <a:off x="2127394" y="351202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flipH="1">
                <a:off x="695458" y="37645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flipH="1">
                <a:off x="1030621" y="364530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flipH="1">
                <a:off x="715560" y="2862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flipH="1">
                <a:off x="1940408" y="46666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flipH="1">
                <a:off x="745408" y="19606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flipH="1">
                <a:off x="1101933" y="14115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flipH="1">
                <a:off x="3599835" y="44438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flipH="1">
                <a:off x="4211983" y="47668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flipH="1">
                <a:off x="555960" y="4540042"/>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flipH="1">
                <a:off x="520408" y="1747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5" name="Google Shape;2325;p56"/>
              <p:cNvCxnSpPr>
                <a:stCxn id="2323" idx="0"/>
                <a:endCxn id="2315" idx="4"/>
              </p:cNvCxnSpPr>
              <p:nvPr/>
            </p:nvCxnSpPr>
            <p:spPr>
              <a:xfrm rot="10800000" flipH="1">
                <a:off x="635760" y="3864742"/>
                <a:ext cx="109500" cy="675300"/>
              </a:xfrm>
              <a:prstGeom prst="straightConnector1">
                <a:avLst/>
              </a:prstGeom>
              <a:noFill/>
              <a:ln w="19050" cap="flat" cmpd="sng">
                <a:solidFill>
                  <a:schemeClr val="dk2"/>
                </a:solidFill>
                <a:prstDash val="solid"/>
                <a:round/>
                <a:headEnd type="none" w="med" len="med"/>
                <a:tailEnd type="none" w="med" len="med"/>
              </a:ln>
            </p:spPr>
          </p:cxnSp>
          <p:cxnSp>
            <p:nvCxnSpPr>
              <p:cNvPr id="2326" name="Google Shape;2326;p56"/>
              <p:cNvCxnSpPr>
                <a:stCxn id="2315" idx="2"/>
                <a:endCxn id="2316" idx="6"/>
              </p:cNvCxnSpPr>
              <p:nvPr/>
            </p:nvCxnSpPr>
            <p:spPr>
              <a:xfrm rot="10800000" flipH="1">
                <a:off x="795358" y="3695559"/>
                <a:ext cx="235200" cy="119100"/>
              </a:xfrm>
              <a:prstGeom prst="straightConnector1">
                <a:avLst/>
              </a:prstGeom>
              <a:noFill/>
              <a:ln w="19050" cap="flat" cmpd="sng">
                <a:solidFill>
                  <a:schemeClr val="dk2"/>
                </a:solidFill>
                <a:prstDash val="solid"/>
                <a:round/>
                <a:headEnd type="none" w="med" len="med"/>
                <a:tailEnd type="none" w="med" len="med"/>
              </a:ln>
            </p:spPr>
          </p:cxnSp>
          <p:cxnSp>
            <p:nvCxnSpPr>
              <p:cNvPr id="2327" name="Google Shape;2327;p56"/>
              <p:cNvCxnSpPr>
                <a:stCxn id="2316" idx="7"/>
                <a:endCxn id="2317" idx="4"/>
              </p:cNvCxnSpPr>
              <p:nvPr/>
            </p:nvCxnSpPr>
            <p:spPr>
              <a:xfrm rot="10800000">
                <a:off x="795351" y="3022483"/>
                <a:ext cx="249900" cy="637500"/>
              </a:xfrm>
              <a:prstGeom prst="straightConnector1">
                <a:avLst/>
              </a:prstGeom>
              <a:noFill/>
              <a:ln w="19050" cap="flat" cmpd="sng">
                <a:solidFill>
                  <a:schemeClr val="dk2"/>
                </a:solidFill>
                <a:prstDash val="solid"/>
                <a:round/>
                <a:headEnd type="none" w="med" len="med"/>
                <a:tailEnd type="none" w="med" len="med"/>
              </a:ln>
            </p:spPr>
          </p:cxnSp>
          <p:cxnSp>
            <p:nvCxnSpPr>
              <p:cNvPr id="2328" name="Google Shape;2328;p56"/>
              <p:cNvCxnSpPr>
                <a:stCxn id="2317" idx="2"/>
                <a:endCxn id="2314" idx="7"/>
              </p:cNvCxnSpPr>
              <p:nvPr/>
            </p:nvCxnSpPr>
            <p:spPr>
              <a:xfrm>
                <a:off x="875160" y="2942479"/>
                <a:ext cx="1275600" cy="593100"/>
              </a:xfrm>
              <a:prstGeom prst="straightConnector1">
                <a:avLst/>
              </a:prstGeom>
              <a:noFill/>
              <a:ln w="19050" cap="flat" cmpd="sng">
                <a:solidFill>
                  <a:schemeClr val="dk2"/>
                </a:solidFill>
                <a:prstDash val="solid"/>
                <a:round/>
                <a:headEnd type="none" w="med" len="med"/>
                <a:tailEnd type="none" w="med" len="med"/>
              </a:ln>
            </p:spPr>
          </p:cxnSp>
          <p:cxnSp>
            <p:nvCxnSpPr>
              <p:cNvPr id="2329" name="Google Shape;2329;p56"/>
              <p:cNvCxnSpPr>
                <a:stCxn id="2317" idx="0"/>
                <a:endCxn id="2319" idx="4"/>
              </p:cNvCxnSpPr>
              <p:nvPr/>
            </p:nvCxnSpPr>
            <p:spPr>
              <a:xfrm rot="10800000">
                <a:off x="795360" y="2060779"/>
                <a:ext cx="0" cy="801600"/>
              </a:xfrm>
              <a:prstGeom prst="straightConnector1">
                <a:avLst/>
              </a:prstGeom>
              <a:noFill/>
              <a:ln w="19050" cap="flat" cmpd="sng">
                <a:solidFill>
                  <a:schemeClr val="dk2"/>
                </a:solidFill>
                <a:prstDash val="solid"/>
                <a:round/>
                <a:headEnd type="none" w="med" len="med"/>
                <a:tailEnd type="none" w="med" len="med"/>
              </a:ln>
            </p:spPr>
          </p:cxnSp>
          <p:cxnSp>
            <p:nvCxnSpPr>
              <p:cNvPr id="2330" name="Google Shape;2330;p56"/>
              <p:cNvCxnSpPr>
                <a:stCxn id="2324" idx="3"/>
                <a:endCxn id="2319" idx="7"/>
              </p:cNvCxnSpPr>
              <p:nvPr/>
            </p:nvCxnSpPr>
            <p:spPr>
              <a:xfrm>
                <a:off x="605678" y="1832572"/>
                <a:ext cx="154500" cy="142800"/>
              </a:xfrm>
              <a:prstGeom prst="straightConnector1">
                <a:avLst/>
              </a:prstGeom>
              <a:noFill/>
              <a:ln w="19050" cap="flat" cmpd="sng">
                <a:solidFill>
                  <a:schemeClr val="dk2"/>
                </a:solidFill>
                <a:prstDash val="solid"/>
                <a:round/>
                <a:headEnd type="none" w="med" len="med"/>
                <a:tailEnd type="none" w="med" len="med"/>
              </a:ln>
            </p:spPr>
          </p:cxnSp>
          <p:cxnSp>
            <p:nvCxnSpPr>
              <p:cNvPr id="2331" name="Google Shape;2331;p56"/>
              <p:cNvCxnSpPr>
                <a:stCxn id="2319" idx="1"/>
                <a:endCxn id="2320" idx="5"/>
              </p:cNvCxnSpPr>
              <p:nvPr/>
            </p:nvCxnSpPr>
            <p:spPr>
              <a:xfrm rot="10800000" flipH="1">
                <a:off x="830678" y="1497120"/>
                <a:ext cx="285900" cy="478200"/>
              </a:xfrm>
              <a:prstGeom prst="straightConnector1">
                <a:avLst/>
              </a:prstGeom>
              <a:noFill/>
              <a:ln w="19050" cap="flat" cmpd="sng">
                <a:solidFill>
                  <a:schemeClr val="dk2"/>
                </a:solidFill>
                <a:prstDash val="solid"/>
                <a:round/>
                <a:headEnd type="none" w="med" len="med"/>
                <a:tailEnd type="none" w="med" len="med"/>
              </a:ln>
            </p:spPr>
          </p:cxnSp>
          <p:cxnSp>
            <p:nvCxnSpPr>
              <p:cNvPr id="2332" name="Google Shape;2332;p56"/>
              <p:cNvCxnSpPr>
                <a:stCxn id="2315" idx="3"/>
                <a:endCxn id="2318" idx="7"/>
              </p:cNvCxnSpPr>
              <p:nvPr/>
            </p:nvCxnSpPr>
            <p:spPr>
              <a:xfrm>
                <a:off x="780728" y="3850085"/>
                <a:ext cx="1174200" cy="831300"/>
              </a:xfrm>
              <a:prstGeom prst="straightConnector1">
                <a:avLst/>
              </a:prstGeom>
              <a:noFill/>
              <a:ln w="19050" cap="flat" cmpd="sng">
                <a:solidFill>
                  <a:schemeClr val="dk2"/>
                </a:solidFill>
                <a:prstDash val="solid"/>
                <a:round/>
                <a:headEnd type="none" w="med" len="med"/>
                <a:tailEnd type="none" w="med" len="med"/>
              </a:ln>
            </p:spPr>
          </p:cxnSp>
          <p:cxnSp>
            <p:nvCxnSpPr>
              <p:cNvPr id="2333" name="Google Shape;2333;p56"/>
              <p:cNvCxnSpPr>
                <a:stCxn id="2318" idx="2"/>
                <a:endCxn id="2321" idx="6"/>
              </p:cNvCxnSpPr>
              <p:nvPr/>
            </p:nvCxnSpPr>
            <p:spPr>
              <a:xfrm rot="10800000" flipH="1">
                <a:off x="2040308" y="4523846"/>
                <a:ext cx="1559400" cy="192900"/>
              </a:xfrm>
              <a:prstGeom prst="straightConnector1">
                <a:avLst/>
              </a:prstGeom>
              <a:noFill/>
              <a:ln w="19050" cap="flat" cmpd="sng">
                <a:solidFill>
                  <a:schemeClr val="dk2"/>
                </a:solidFill>
                <a:prstDash val="solid"/>
                <a:round/>
                <a:headEnd type="none" w="med" len="med"/>
                <a:tailEnd type="none" w="med" len="med"/>
              </a:ln>
            </p:spPr>
          </p:cxnSp>
          <p:cxnSp>
            <p:nvCxnSpPr>
              <p:cNvPr id="2334" name="Google Shape;2334;p56"/>
              <p:cNvCxnSpPr>
                <a:stCxn id="2321" idx="2"/>
                <a:endCxn id="2322" idx="7"/>
              </p:cNvCxnSpPr>
              <p:nvPr/>
            </p:nvCxnSpPr>
            <p:spPr>
              <a:xfrm>
                <a:off x="3759435" y="4523904"/>
                <a:ext cx="467100" cy="257700"/>
              </a:xfrm>
              <a:prstGeom prst="straightConnector1">
                <a:avLst/>
              </a:prstGeom>
              <a:noFill/>
              <a:ln w="19050" cap="flat" cmpd="sng">
                <a:solidFill>
                  <a:schemeClr val="dk2"/>
                </a:solidFill>
                <a:prstDash val="solid"/>
                <a:round/>
                <a:headEnd type="none" w="med" len="med"/>
                <a:tailEnd type="none" w="med" len="med"/>
              </a:ln>
            </p:spPr>
          </p:cxnSp>
        </p:grpSp>
        <p:grpSp>
          <p:nvGrpSpPr>
            <p:cNvPr id="2335" name="Google Shape;2335;p56"/>
            <p:cNvGrpSpPr/>
            <p:nvPr/>
          </p:nvGrpSpPr>
          <p:grpSpPr>
            <a:xfrm rot="2311641">
              <a:off x="792801" y="3288462"/>
              <a:ext cx="2845282" cy="1869026"/>
              <a:chOff x="3280670" y="3020482"/>
              <a:chExt cx="2770939" cy="1813654"/>
            </a:xfrm>
          </p:grpSpPr>
          <p:sp>
            <p:nvSpPr>
              <p:cNvPr id="2336" name="Google Shape;2336;p56"/>
              <p:cNvSpPr/>
              <p:nvPr/>
            </p:nvSpPr>
            <p:spPr>
              <a:xfrm rot="-4317798">
                <a:off x="3729289" y="3604367"/>
                <a:ext cx="270795" cy="845963"/>
              </a:xfrm>
              <a:custGeom>
                <a:avLst/>
                <a:gdLst/>
                <a:ahLst/>
                <a:cxnLst/>
                <a:rect l="l" t="t" r="r" b="b"/>
                <a:pathLst>
                  <a:path w="7371" h="23027" extrusionOk="0">
                    <a:moveTo>
                      <a:pt x="1301" y="0"/>
                    </a:moveTo>
                    <a:cubicBezTo>
                      <a:pt x="1301" y="0"/>
                      <a:pt x="0" y="8353"/>
                      <a:pt x="508" y="14028"/>
                    </a:cubicBezTo>
                    <a:cubicBezTo>
                      <a:pt x="856" y="17910"/>
                      <a:pt x="1528" y="20684"/>
                      <a:pt x="1914" y="22057"/>
                    </a:cubicBezTo>
                    <a:cubicBezTo>
                      <a:pt x="2094" y="22691"/>
                      <a:pt x="2212" y="23026"/>
                      <a:pt x="2212" y="23026"/>
                    </a:cubicBezTo>
                    <a:lnTo>
                      <a:pt x="7370" y="21272"/>
                    </a:lnTo>
                    <a:cubicBezTo>
                      <a:pt x="7370" y="21272"/>
                      <a:pt x="7144" y="20542"/>
                      <a:pt x="6804" y="19358"/>
                    </a:cubicBezTo>
                    <a:cubicBezTo>
                      <a:pt x="6644" y="18812"/>
                      <a:pt x="6464" y="18174"/>
                      <a:pt x="6267" y="17465"/>
                    </a:cubicBezTo>
                    <a:cubicBezTo>
                      <a:pt x="5687" y="15366"/>
                      <a:pt x="4986" y="12659"/>
                      <a:pt x="4449" y="10019"/>
                    </a:cubicBezTo>
                    <a:cubicBezTo>
                      <a:pt x="3849" y="7052"/>
                      <a:pt x="3450" y="4042"/>
                      <a:pt x="3253" y="1020"/>
                    </a:cubicBezTo>
                    <a:cubicBezTo>
                      <a:pt x="3215" y="365"/>
                      <a:pt x="3203" y="0"/>
                      <a:pt x="3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rot="-4317798">
                <a:off x="3729289" y="3604367"/>
                <a:ext cx="270795" cy="845963"/>
              </a:xfrm>
              <a:custGeom>
                <a:avLst/>
                <a:gdLst/>
                <a:ahLst/>
                <a:cxnLst/>
                <a:rect l="l" t="t" r="r" b="b"/>
                <a:pathLst>
                  <a:path w="7371" h="23027" extrusionOk="0">
                    <a:moveTo>
                      <a:pt x="1301" y="0"/>
                    </a:moveTo>
                    <a:cubicBezTo>
                      <a:pt x="1301" y="0"/>
                      <a:pt x="0" y="8353"/>
                      <a:pt x="508" y="14028"/>
                    </a:cubicBezTo>
                    <a:cubicBezTo>
                      <a:pt x="856" y="17910"/>
                      <a:pt x="1528" y="20684"/>
                      <a:pt x="1914" y="22057"/>
                    </a:cubicBezTo>
                    <a:cubicBezTo>
                      <a:pt x="2094" y="22691"/>
                      <a:pt x="2212" y="23026"/>
                      <a:pt x="2212" y="23026"/>
                    </a:cubicBezTo>
                    <a:lnTo>
                      <a:pt x="7370" y="21272"/>
                    </a:lnTo>
                    <a:cubicBezTo>
                      <a:pt x="7370" y="21272"/>
                      <a:pt x="7144" y="20542"/>
                      <a:pt x="6804" y="19358"/>
                    </a:cubicBezTo>
                    <a:cubicBezTo>
                      <a:pt x="6644" y="18812"/>
                      <a:pt x="6464" y="18174"/>
                      <a:pt x="6267" y="17465"/>
                    </a:cubicBezTo>
                    <a:cubicBezTo>
                      <a:pt x="5687" y="15366"/>
                      <a:pt x="4986" y="12659"/>
                      <a:pt x="4449" y="10019"/>
                    </a:cubicBezTo>
                    <a:cubicBezTo>
                      <a:pt x="3849" y="7052"/>
                      <a:pt x="3450" y="4042"/>
                      <a:pt x="3253" y="1020"/>
                    </a:cubicBezTo>
                    <a:cubicBezTo>
                      <a:pt x="3215" y="365"/>
                      <a:pt x="3203" y="0"/>
                      <a:pt x="3203" y="0"/>
                    </a:cubicBezTo>
                    <a:close/>
                  </a:path>
                </a:pathLst>
              </a:custGeom>
              <a:solidFill>
                <a:srgbClr val="202F34">
                  <a:alpha val="40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rot="-4317798">
                <a:off x="3665144" y="3652449"/>
                <a:ext cx="94159" cy="161353"/>
              </a:xfrm>
              <a:custGeom>
                <a:avLst/>
                <a:gdLst/>
                <a:ahLst/>
                <a:cxnLst/>
                <a:rect l="l" t="t" r="r" b="b"/>
                <a:pathLst>
                  <a:path w="2563" h="4392" extrusionOk="0">
                    <a:moveTo>
                      <a:pt x="854" y="1"/>
                    </a:moveTo>
                    <a:cubicBezTo>
                      <a:pt x="839" y="1"/>
                      <a:pt x="825" y="2"/>
                      <a:pt x="811" y="5"/>
                    </a:cubicBezTo>
                    <a:cubicBezTo>
                      <a:pt x="227" y="131"/>
                      <a:pt x="252" y="996"/>
                      <a:pt x="483" y="1659"/>
                    </a:cubicBezTo>
                    <a:cubicBezTo>
                      <a:pt x="710" y="2318"/>
                      <a:pt x="1" y="2876"/>
                      <a:pt x="1" y="2876"/>
                    </a:cubicBezTo>
                    <a:lnTo>
                      <a:pt x="911" y="4392"/>
                    </a:lnTo>
                    <a:cubicBezTo>
                      <a:pt x="911" y="4392"/>
                      <a:pt x="2309" y="3741"/>
                      <a:pt x="2439" y="3082"/>
                    </a:cubicBezTo>
                    <a:cubicBezTo>
                      <a:pt x="2562" y="2435"/>
                      <a:pt x="1454"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rot="-4317798">
                <a:off x="3292251" y="3884948"/>
                <a:ext cx="153160" cy="135563"/>
              </a:xfrm>
              <a:custGeom>
                <a:avLst/>
                <a:gdLst/>
                <a:ahLst/>
                <a:cxnLst/>
                <a:rect l="l" t="t" r="r" b="b"/>
                <a:pathLst>
                  <a:path w="4169" h="3690" extrusionOk="0">
                    <a:moveTo>
                      <a:pt x="2075" y="1"/>
                    </a:moveTo>
                    <a:cubicBezTo>
                      <a:pt x="1459" y="1"/>
                      <a:pt x="843" y="169"/>
                      <a:pt x="559" y="336"/>
                    </a:cubicBezTo>
                    <a:cubicBezTo>
                      <a:pt x="1" y="667"/>
                      <a:pt x="840" y="1074"/>
                      <a:pt x="1499" y="1733"/>
                    </a:cubicBezTo>
                    <a:cubicBezTo>
                      <a:pt x="2158" y="2397"/>
                      <a:pt x="1810" y="3689"/>
                      <a:pt x="1810" y="3689"/>
                    </a:cubicBezTo>
                    <a:lnTo>
                      <a:pt x="3761" y="3312"/>
                    </a:lnTo>
                    <a:cubicBezTo>
                      <a:pt x="3761" y="3312"/>
                      <a:pt x="4169" y="1557"/>
                      <a:pt x="3560" y="617"/>
                    </a:cubicBezTo>
                    <a:cubicBezTo>
                      <a:pt x="3260" y="156"/>
                      <a:pt x="2667"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rot="-4317798">
                <a:off x="3719562" y="3804410"/>
                <a:ext cx="628695" cy="799563"/>
              </a:xfrm>
              <a:custGeom>
                <a:avLst/>
                <a:gdLst/>
                <a:ahLst/>
                <a:cxnLst/>
                <a:rect l="l" t="t" r="r" b="b"/>
                <a:pathLst>
                  <a:path w="17113" h="21764" extrusionOk="0">
                    <a:moveTo>
                      <a:pt x="16223" y="1"/>
                    </a:moveTo>
                    <a:cubicBezTo>
                      <a:pt x="16188" y="1"/>
                      <a:pt x="16168" y="4"/>
                      <a:pt x="16168" y="4"/>
                    </a:cubicBezTo>
                    <a:cubicBezTo>
                      <a:pt x="16168" y="4"/>
                      <a:pt x="3517" y="6715"/>
                      <a:pt x="1759" y="11160"/>
                    </a:cubicBezTo>
                    <a:cubicBezTo>
                      <a:pt x="0" y="15609"/>
                      <a:pt x="3895" y="20718"/>
                      <a:pt x="3895" y="20718"/>
                    </a:cubicBezTo>
                    <a:cubicBezTo>
                      <a:pt x="4361" y="20940"/>
                      <a:pt x="4839" y="21133"/>
                      <a:pt x="5331" y="21297"/>
                    </a:cubicBezTo>
                    <a:cubicBezTo>
                      <a:pt x="6045" y="21538"/>
                      <a:pt x="6919" y="21764"/>
                      <a:pt x="7700" y="21764"/>
                    </a:cubicBezTo>
                    <a:cubicBezTo>
                      <a:pt x="8167" y="21764"/>
                      <a:pt x="8601" y="21683"/>
                      <a:pt x="8949" y="21477"/>
                    </a:cubicBezTo>
                    <a:cubicBezTo>
                      <a:pt x="10552" y="20541"/>
                      <a:pt x="10854" y="18254"/>
                      <a:pt x="10854" y="18254"/>
                    </a:cubicBezTo>
                    <a:cubicBezTo>
                      <a:pt x="10854" y="18254"/>
                      <a:pt x="9964" y="17553"/>
                      <a:pt x="9213" y="16189"/>
                    </a:cubicBezTo>
                    <a:cubicBezTo>
                      <a:pt x="8630" y="15123"/>
                      <a:pt x="8290" y="13943"/>
                      <a:pt x="8227" y="12730"/>
                    </a:cubicBezTo>
                    <a:cubicBezTo>
                      <a:pt x="8189" y="12147"/>
                      <a:pt x="8210" y="11563"/>
                      <a:pt x="8290" y="10984"/>
                    </a:cubicBezTo>
                    <a:cubicBezTo>
                      <a:pt x="8785" y="7286"/>
                      <a:pt x="13826" y="3555"/>
                      <a:pt x="16029" y="2086"/>
                    </a:cubicBezTo>
                    <a:cubicBezTo>
                      <a:pt x="16659" y="1666"/>
                      <a:pt x="17058" y="1427"/>
                      <a:pt x="17058" y="1427"/>
                    </a:cubicBezTo>
                    <a:cubicBezTo>
                      <a:pt x="17058" y="1427"/>
                      <a:pt x="17112" y="1095"/>
                      <a:pt x="16881" y="512"/>
                    </a:cubicBezTo>
                    <a:cubicBezTo>
                      <a:pt x="16698" y="49"/>
                      <a:pt x="16356" y="1"/>
                      <a:pt x="16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rot="-4317798">
                <a:off x="3373785" y="3922435"/>
                <a:ext cx="142359" cy="54703"/>
              </a:xfrm>
              <a:custGeom>
                <a:avLst/>
                <a:gdLst/>
                <a:ahLst/>
                <a:cxnLst/>
                <a:rect l="l" t="t" r="r" b="b"/>
                <a:pathLst>
                  <a:path w="3875" h="1489" extrusionOk="0">
                    <a:moveTo>
                      <a:pt x="3139" y="1"/>
                    </a:moveTo>
                    <a:cubicBezTo>
                      <a:pt x="2581" y="1"/>
                      <a:pt x="714" y="366"/>
                      <a:pt x="714" y="366"/>
                    </a:cubicBezTo>
                    <a:cubicBezTo>
                      <a:pt x="0" y="496"/>
                      <a:pt x="151" y="1462"/>
                      <a:pt x="714" y="1487"/>
                    </a:cubicBezTo>
                    <a:cubicBezTo>
                      <a:pt x="732" y="1488"/>
                      <a:pt x="751" y="1488"/>
                      <a:pt x="771" y="1488"/>
                    </a:cubicBezTo>
                    <a:cubicBezTo>
                      <a:pt x="1384" y="1488"/>
                      <a:pt x="3053" y="1127"/>
                      <a:pt x="3459" y="904"/>
                    </a:cubicBezTo>
                    <a:cubicBezTo>
                      <a:pt x="3874" y="673"/>
                      <a:pt x="3585" y="85"/>
                      <a:pt x="3253" y="10"/>
                    </a:cubicBezTo>
                    <a:cubicBezTo>
                      <a:pt x="3227" y="4"/>
                      <a:pt x="3188" y="1"/>
                      <a:pt x="3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rot="-4317798">
                <a:off x="3728054" y="3742022"/>
                <a:ext cx="72594" cy="105695"/>
              </a:xfrm>
              <a:custGeom>
                <a:avLst/>
                <a:gdLst/>
                <a:ahLst/>
                <a:cxnLst/>
                <a:rect l="l" t="t" r="r" b="b"/>
                <a:pathLst>
                  <a:path w="1976" h="2877" extrusionOk="0">
                    <a:moveTo>
                      <a:pt x="705" y="0"/>
                    </a:moveTo>
                    <a:cubicBezTo>
                      <a:pt x="651" y="0"/>
                      <a:pt x="594" y="8"/>
                      <a:pt x="534" y="23"/>
                    </a:cubicBezTo>
                    <a:cubicBezTo>
                      <a:pt x="1" y="153"/>
                      <a:pt x="177" y="707"/>
                      <a:pt x="303" y="1420"/>
                    </a:cubicBezTo>
                    <a:cubicBezTo>
                      <a:pt x="433" y="2130"/>
                      <a:pt x="735" y="2743"/>
                      <a:pt x="1067" y="2843"/>
                    </a:cubicBezTo>
                    <a:cubicBezTo>
                      <a:pt x="1135" y="2864"/>
                      <a:pt x="1216" y="2876"/>
                      <a:pt x="1299" y="2876"/>
                    </a:cubicBezTo>
                    <a:cubicBezTo>
                      <a:pt x="1618" y="2876"/>
                      <a:pt x="1976" y="2696"/>
                      <a:pt x="1856" y="2130"/>
                    </a:cubicBezTo>
                    <a:cubicBezTo>
                      <a:pt x="1711" y="1467"/>
                      <a:pt x="1481"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rot="-4317798">
                <a:off x="3987535" y="3887799"/>
                <a:ext cx="864148" cy="817785"/>
              </a:xfrm>
              <a:custGeom>
                <a:avLst/>
                <a:gdLst/>
                <a:ahLst/>
                <a:cxnLst/>
                <a:rect l="l" t="t" r="r" b="b"/>
                <a:pathLst>
                  <a:path w="23522" h="22260" extrusionOk="0">
                    <a:moveTo>
                      <a:pt x="20505" y="0"/>
                    </a:moveTo>
                    <a:cubicBezTo>
                      <a:pt x="20251" y="0"/>
                      <a:pt x="19978" y="18"/>
                      <a:pt x="19686" y="55"/>
                    </a:cubicBezTo>
                    <a:cubicBezTo>
                      <a:pt x="16786" y="416"/>
                      <a:pt x="16278" y="2069"/>
                      <a:pt x="15086" y="2628"/>
                    </a:cubicBezTo>
                    <a:cubicBezTo>
                      <a:pt x="14769" y="2775"/>
                      <a:pt x="14411" y="2822"/>
                      <a:pt x="14015" y="2822"/>
                    </a:cubicBezTo>
                    <a:cubicBezTo>
                      <a:pt x="13335" y="2822"/>
                      <a:pt x="12546" y="2684"/>
                      <a:pt x="11672" y="2684"/>
                    </a:cubicBezTo>
                    <a:cubicBezTo>
                      <a:pt x="11129" y="2684"/>
                      <a:pt x="10554" y="2737"/>
                      <a:pt x="9952" y="2909"/>
                    </a:cubicBezTo>
                    <a:cubicBezTo>
                      <a:pt x="7816" y="3517"/>
                      <a:pt x="6519" y="4558"/>
                      <a:pt x="6167" y="6413"/>
                    </a:cubicBezTo>
                    <a:cubicBezTo>
                      <a:pt x="6003" y="7253"/>
                      <a:pt x="5915" y="7853"/>
                      <a:pt x="5801" y="8302"/>
                    </a:cubicBezTo>
                    <a:cubicBezTo>
                      <a:pt x="5667" y="8844"/>
                      <a:pt x="5499" y="9163"/>
                      <a:pt x="5121" y="9414"/>
                    </a:cubicBezTo>
                    <a:cubicBezTo>
                      <a:pt x="4433" y="9868"/>
                      <a:pt x="2960" y="9822"/>
                      <a:pt x="2276" y="10938"/>
                    </a:cubicBezTo>
                    <a:cubicBezTo>
                      <a:pt x="1587" y="12055"/>
                      <a:pt x="1541" y="12739"/>
                      <a:pt x="1667" y="14879"/>
                    </a:cubicBezTo>
                    <a:cubicBezTo>
                      <a:pt x="1793" y="17016"/>
                      <a:pt x="446" y="16991"/>
                      <a:pt x="190" y="18183"/>
                    </a:cubicBezTo>
                    <a:cubicBezTo>
                      <a:pt x="68" y="18762"/>
                      <a:pt x="1" y="19601"/>
                      <a:pt x="240" y="20369"/>
                    </a:cubicBezTo>
                    <a:cubicBezTo>
                      <a:pt x="496" y="21188"/>
                      <a:pt x="1105" y="21927"/>
                      <a:pt x="2376" y="22174"/>
                    </a:cubicBezTo>
                    <a:cubicBezTo>
                      <a:pt x="2679" y="22233"/>
                      <a:pt x="2983" y="22260"/>
                      <a:pt x="3286" y="22260"/>
                    </a:cubicBezTo>
                    <a:cubicBezTo>
                      <a:pt x="5452" y="22260"/>
                      <a:pt x="7614" y="20910"/>
                      <a:pt x="9440" y="20516"/>
                    </a:cubicBezTo>
                    <a:cubicBezTo>
                      <a:pt x="10933" y="20192"/>
                      <a:pt x="12112" y="19670"/>
                      <a:pt x="13277" y="19670"/>
                    </a:cubicBezTo>
                    <a:cubicBezTo>
                      <a:pt x="13740" y="19670"/>
                      <a:pt x="14201" y="19752"/>
                      <a:pt x="14679" y="19962"/>
                    </a:cubicBezTo>
                    <a:cubicBezTo>
                      <a:pt x="15111" y="20147"/>
                      <a:pt x="15526" y="20374"/>
                      <a:pt x="15917" y="20638"/>
                    </a:cubicBezTo>
                    <a:cubicBezTo>
                      <a:pt x="16534" y="21062"/>
                      <a:pt x="16685" y="21368"/>
                      <a:pt x="16685" y="21368"/>
                    </a:cubicBezTo>
                    <a:lnTo>
                      <a:pt x="22150" y="14271"/>
                    </a:lnTo>
                    <a:cubicBezTo>
                      <a:pt x="21642" y="12693"/>
                      <a:pt x="23040" y="7333"/>
                      <a:pt x="23291" y="4231"/>
                    </a:cubicBezTo>
                    <a:cubicBezTo>
                      <a:pt x="23522" y="1442"/>
                      <a:pt x="22768" y="0"/>
                      <a:pt x="20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rot="-4317798">
                <a:off x="5052630" y="2918331"/>
                <a:ext cx="655367" cy="1198573"/>
              </a:xfrm>
              <a:custGeom>
                <a:avLst/>
                <a:gdLst/>
                <a:ahLst/>
                <a:cxnLst/>
                <a:rect l="l" t="t" r="r" b="b"/>
                <a:pathLst>
                  <a:path w="17839" h="32625" extrusionOk="0">
                    <a:moveTo>
                      <a:pt x="7870" y="0"/>
                    </a:moveTo>
                    <a:cubicBezTo>
                      <a:pt x="6301" y="0"/>
                      <a:pt x="4690" y="545"/>
                      <a:pt x="3216" y="1799"/>
                    </a:cubicBezTo>
                    <a:cubicBezTo>
                      <a:pt x="2267" y="2609"/>
                      <a:pt x="1763" y="3511"/>
                      <a:pt x="1537" y="4401"/>
                    </a:cubicBezTo>
                    <a:cubicBezTo>
                      <a:pt x="911" y="6873"/>
                      <a:pt x="2418" y="9241"/>
                      <a:pt x="2418" y="9241"/>
                    </a:cubicBezTo>
                    <a:cubicBezTo>
                      <a:pt x="2418" y="9241"/>
                      <a:pt x="1" y="15885"/>
                      <a:pt x="429" y="21560"/>
                    </a:cubicBezTo>
                    <a:cubicBezTo>
                      <a:pt x="843" y="27007"/>
                      <a:pt x="4630" y="32625"/>
                      <a:pt x="7124" y="32625"/>
                    </a:cubicBezTo>
                    <a:cubicBezTo>
                      <a:pt x="7230" y="32625"/>
                      <a:pt x="7333" y="32615"/>
                      <a:pt x="7434" y="32594"/>
                    </a:cubicBezTo>
                    <a:cubicBezTo>
                      <a:pt x="9910" y="32086"/>
                      <a:pt x="8815" y="29513"/>
                      <a:pt x="8815" y="29434"/>
                    </a:cubicBezTo>
                    <a:cubicBezTo>
                      <a:pt x="8815" y="29432"/>
                      <a:pt x="8816" y="29431"/>
                      <a:pt x="8818" y="29431"/>
                    </a:cubicBezTo>
                    <a:cubicBezTo>
                      <a:pt x="8868" y="29431"/>
                      <a:pt x="9419" y="29841"/>
                      <a:pt x="10103" y="29841"/>
                    </a:cubicBezTo>
                    <a:cubicBezTo>
                      <a:pt x="10676" y="29841"/>
                      <a:pt x="11344" y="29554"/>
                      <a:pt x="11891" y="28498"/>
                    </a:cubicBezTo>
                    <a:cubicBezTo>
                      <a:pt x="13096" y="26164"/>
                      <a:pt x="11942" y="21312"/>
                      <a:pt x="11896" y="21115"/>
                    </a:cubicBezTo>
                    <a:lnTo>
                      <a:pt x="11896" y="21115"/>
                    </a:lnTo>
                    <a:cubicBezTo>
                      <a:pt x="11919" y="21158"/>
                      <a:pt x="12115" y="21539"/>
                      <a:pt x="12529" y="21539"/>
                    </a:cubicBezTo>
                    <a:cubicBezTo>
                      <a:pt x="12554" y="21539"/>
                      <a:pt x="12579" y="21537"/>
                      <a:pt x="12605" y="21534"/>
                    </a:cubicBezTo>
                    <a:cubicBezTo>
                      <a:pt x="13104" y="21480"/>
                      <a:pt x="13822" y="20649"/>
                      <a:pt x="13742" y="19096"/>
                    </a:cubicBezTo>
                    <a:cubicBezTo>
                      <a:pt x="13658" y="17543"/>
                      <a:pt x="13822" y="16233"/>
                      <a:pt x="15828" y="13312"/>
                    </a:cubicBezTo>
                    <a:cubicBezTo>
                      <a:pt x="17839" y="10395"/>
                      <a:pt x="16445" y="5841"/>
                      <a:pt x="13822" y="2869"/>
                    </a:cubicBezTo>
                    <a:cubicBezTo>
                      <a:pt x="12277" y="1119"/>
                      <a:pt x="10117" y="0"/>
                      <a:pt x="7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rot="-4317798">
                <a:off x="5263417" y="3579935"/>
                <a:ext cx="320758" cy="402573"/>
              </a:xfrm>
              <a:custGeom>
                <a:avLst/>
                <a:gdLst/>
                <a:ahLst/>
                <a:cxnLst/>
                <a:rect l="l" t="t" r="r" b="b"/>
                <a:pathLst>
                  <a:path w="8731" h="10958" extrusionOk="0">
                    <a:moveTo>
                      <a:pt x="3547" y="1"/>
                    </a:moveTo>
                    <a:lnTo>
                      <a:pt x="2636" y="72"/>
                    </a:lnTo>
                    <a:lnTo>
                      <a:pt x="462" y="240"/>
                    </a:lnTo>
                    <a:cubicBezTo>
                      <a:pt x="462" y="240"/>
                      <a:pt x="0" y="3489"/>
                      <a:pt x="2099" y="6498"/>
                    </a:cubicBezTo>
                    <a:cubicBezTo>
                      <a:pt x="4193" y="9508"/>
                      <a:pt x="7740" y="10956"/>
                      <a:pt x="7740" y="10956"/>
                    </a:cubicBezTo>
                    <a:cubicBezTo>
                      <a:pt x="7740" y="10956"/>
                      <a:pt x="7750" y="10958"/>
                      <a:pt x="7771" y="10958"/>
                    </a:cubicBezTo>
                    <a:cubicBezTo>
                      <a:pt x="7830" y="10958"/>
                      <a:pt x="7975" y="10939"/>
                      <a:pt x="8206" y="10796"/>
                    </a:cubicBezTo>
                    <a:cubicBezTo>
                      <a:pt x="8239" y="10775"/>
                      <a:pt x="8277" y="10750"/>
                      <a:pt x="8311" y="10729"/>
                    </a:cubicBezTo>
                    <a:cubicBezTo>
                      <a:pt x="8697" y="10460"/>
                      <a:pt x="8730" y="9814"/>
                      <a:pt x="8730" y="9814"/>
                    </a:cubicBezTo>
                    <a:cubicBezTo>
                      <a:pt x="8730" y="9814"/>
                      <a:pt x="8223" y="9667"/>
                      <a:pt x="7513" y="9163"/>
                    </a:cubicBezTo>
                    <a:cubicBezTo>
                      <a:pt x="6741" y="8618"/>
                      <a:pt x="5734" y="7640"/>
                      <a:pt x="4915" y="5965"/>
                    </a:cubicBezTo>
                    <a:cubicBezTo>
                      <a:pt x="4391" y="4882"/>
                      <a:pt x="4009" y="3741"/>
                      <a:pt x="3778" y="2565"/>
                    </a:cubicBezTo>
                    <a:cubicBezTo>
                      <a:pt x="3677" y="2049"/>
                      <a:pt x="3606" y="1533"/>
                      <a:pt x="3568" y="1008"/>
                    </a:cubicBezTo>
                    <a:cubicBezTo>
                      <a:pt x="3538" y="672"/>
                      <a:pt x="3530" y="337"/>
                      <a:pt x="3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rot="-4317798">
                <a:off x="4930983" y="3642425"/>
                <a:ext cx="289641" cy="319179"/>
              </a:xfrm>
              <a:custGeom>
                <a:avLst/>
                <a:gdLst/>
                <a:ahLst/>
                <a:cxnLst/>
                <a:rect l="l" t="t" r="r" b="b"/>
                <a:pathLst>
                  <a:path w="7884" h="8688" extrusionOk="0">
                    <a:moveTo>
                      <a:pt x="5056" y="1"/>
                    </a:moveTo>
                    <a:cubicBezTo>
                      <a:pt x="4885" y="1"/>
                      <a:pt x="4711" y="12"/>
                      <a:pt x="4534" y="33"/>
                    </a:cubicBezTo>
                    <a:cubicBezTo>
                      <a:pt x="3560" y="150"/>
                      <a:pt x="2519" y="574"/>
                      <a:pt x="1755" y="1170"/>
                    </a:cubicBezTo>
                    <a:cubicBezTo>
                      <a:pt x="1" y="2547"/>
                      <a:pt x="1944" y="5980"/>
                      <a:pt x="2104" y="7084"/>
                    </a:cubicBezTo>
                    <a:cubicBezTo>
                      <a:pt x="2263" y="8188"/>
                      <a:pt x="2515" y="8683"/>
                      <a:pt x="3623" y="8687"/>
                    </a:cubicBezTo>
                    <a:cubicBezTo>
                      <a:pt x="3967" y="8683"/>
                      <a:pt x="4316" y="8662"/>
                      <a:pt x="4660" y="8616"/>
                    </a:cubicBezTo>
                    <a:cubicBezTo>
                      <a:pt x="5877" y="8465"/>
                      <a:pt x="7380" y="8079"/>
                      <a:pt x="7321" y="7395"/>
                    </a:cubicBezTo>
                    <a:cubicBezTo>
                      <a:pt x="7245" y="6488"/>
                      <a:pt x="7883" y="4528"/>
                      <a:pt x="7208" y="1439"/>
                    </a:cubicBezTo>
                    <a:cubicBezTo>
                      <a:pt x="6984" y="417"/>
                      <a:pt x="6104" y="1"/>
                      <a:pt x="5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rot="-4317798">
                <a:off x="4565619" y="3992610"/>
                <a:ext cx="279428" cy="303198"/>
              </a:xfrm>
              <a:custGeom>
                <a:avLst/>
                <a:gdLst/>
                <a:ahLst/>
                <a:cxnLst/>
                <a:rect l="l" t="t" r="r" b="b"/>
                <a:pathLst>
                  <a:path w="7606" h="8253" extrusionOk="0">
                    <a:moveTo>
                      <a:pt x="5838" y="0"/>
                    </a:moveTo>
                    <a:cubicBezTo>
                      <a:pt x="4493" y="0"/>
                      <a:pt x="2030" y="1603"/>
                      <a:pt x="1016" y="4046"/>
                    </a:cubicBezTo>
                    <a:cubicBezTo>
                      <a:pt x="0" y="6510"/>
                      <a:pt x="403" y="7039"/>
                      <a:pt x="534" y="7404"/>
                    </a:cubicBezTo>
                    <a:cubicBezTo>
                      <a:pt x="668" y="7774"/>
                      <a:pt x="1285" y="8252"/>
                      <a:pt x="1285" y="8252"/>
                    </a:cubicBezTo>
                    <a:cubicBezTo>
                      <a:pt x="1285" y="8252"/>
                      <a:pt x="1289" y="8253"/>
                      <a:pt x="1297" y="8253"/>
                    </a:cubicBezTo>
                    <a:cubicBezTo>
                      <a:pt x="1379" y="8253"/>
                      <a:pt x="1898" y="8184"/>
                      <a:pt x="3669" y="6728"/>
                    </a:cubicBezTo>
                    <a:cubicBezTo>
                      <a:pt x="5625" y="5121"/>
                      <a:pt x="7606" y="647"/>
                      <a:pt x="7606" y="647"/>
                    </a:cubicBezTo>
                    <a:cubicBezTo>
                      <a:pt x="7606" y="647"/>
                      <a:pt x="7203" y="21"/>
                      <a:pt x="5864" y="0"/>
                    </a:cubicBezTo>
                    <a:cubicBezTo>
                      <a:pt x="5855" y="0"/>
                      <a:pt x="5847" y="0"/>
                      <a:pt x="5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rot="-4317798">
                <a:off x="4558330" y="3709015"/>
                <a:ext cx="668482" cy="498165"/>
              </a:xfrm>
              <a:custGeom>
                <a:avLst/>
                <a:gdLst/>
                <a:ahLst/>
                <a:cxnLst/>
                <a:rect l="l" t="t" r="r" b="b"/>
                <a:pathLst>
                  <a:path w="18196" h="13560" extrusionOk="0">
                    <a:moveTo>
                      <a:pt x="6403" y="1"/>
                    </a:moveTo>
                    <a:cubicBezTo>
                      <a:pt x="5630" y="1"/>
                      <a:pt x="2216" y="2089"/>
                      <a:pt x="1138" y="4342"/>
                    </a:cubicBezTo>
                    <a:cubicBezTo>
                      <a:pt x="1125" y="4363"/>
                      <a:pt x="1112" y="4392"/>
                      <a:pt x="1100" y="4413"/>
                    </a:cubicBezTo>
                    <a:cubicBezTo>
                      <a:pt x="0" y="6822"/>
                      <a:pt x="189" y="7628"/>
                      <a:pt x="189" y="7628"/>
                    </a:cubicBezTo>
                    <a:cubicBezTo>
                      <a:pt x="189" y="7628"/>
                      <a:pt x="1822" y="10491"/>
                      <a:pt x="6775" y="12526"/>
                    </a:cubicBezTo>
                    <a:cubicBezTo>
                      <a:pt x="8612" y="13283"/>
                      <a:pt x="10232" y="13559"/>
                      <a:pt x="11593" y="13559"/>
                    </a:cubicBezTo>
                    <a:cubicBezTo>
                      <a:pt x="13902" y="13559"/>
                      <a:pt x="15462" y="12762"/>
                      <a:pt x="16067" y="12157"/>
                    </a:cubicBezTo>
                    <a:cubicBezTo>
                      <a:pt x="17033" y="11192"/>
                      <a:pt x="18195" y="8274"/>
                      <a:pt x="18195" y="8274"/>
                    </a:cubicBezTo>
                    <a:cubicBezTo>
                      <a:pt x="18195" y="8274"/>
                      <a:pt x="17839" y="5097"/>
                      <a:pt x="15224" y="4531"/>
                    </a:cubicBezTo>
                    <a:cubicBezTo>
                      <a:pt x="15211" y="4526"/>
                      <a:pt x="15198" y="4526"/>
                      <a:pt x="15182" y="4522"/>
                    </a:cubicBezTo>
                    <a:cubicBezTo>
                      <a:pt x="12533" y="3989"/>
                      <a:pt x="6984" y="291"/>
                      <a:pt x="6510" y="23"/>
                    </a:cubicBezTo>
                    <a:cubicBezTo>
                      <a:pt x="6484" y="8"/>
                      <a:pt x="6448" y="1"/>
                      <a:pt x="6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rot="-4317798">
                <a:off x="4948261" y="3651031"/>
                <a:ext cx="217709" cy="131926"/>
              </a:xfrm>
              <a:custGeom>
                <a:avLst/>
                <a:gdLst/>
                <a:ahLst/>
                <a:cxnLst/>
                <a:rect l="l" t="t" r="r" b="b"/>
                <a:pathLst>
                  <a:path w="5926" h="3591" extrusionOk="0">
                    <a:moveTo>
                      <a:pt x="5199" y="0"/>
                    </a:moveTo>
                    <a:cubicBezTo>
                      <a:pt x="5166" y="0"/>
                      <a:pt x="5129" y="6"/>
                      <a:pt x="5088" y="19"/>
                    </a:cubicBezTo>
                    <a:cubicBezTo>
                      <a:pt x="4397" y="236"/>
                      <a:pt x="2931" y="307"/>
                      <a:pt x="1986" y="307"/>
                    </a:cubicBezTo>
                    <a:cubicBezTo>
                      <a:pt x="1651" y="307"/>
                      <a:pt x="1382" y="298"/>
                      <a:pt x="1235" y="284"/>
                    </a:cubicBezTo>
                    <a:cubicBezTo>
                      <a:pt x="1121" y="274"/>
                      <a:pt x="1018" y="267"/>
                      <a:pt x="923" y="267"/>
                    </a:cubicBezTo>
                    <a:cubicBezTo>
                      <a:pt x="551" y="267"/>
                      <a:pt x="328" y="377"/>
                      <a:pt x="244" y="846"/>
                    </a:cubicBezTo>
                    <a:cubicBezTo>
                      <a:pt x="135" y="1438"/>
                      <a:pt x="1" y="3339"/>
                      <a:pt x="1394" y="3553"/>
                    </a:cubicBezTo>
                    <a:cubicBezTo>
                      <a:pt x="1563" y="3579"/>
                      <a:pt x="1741" y="3591"/>
                      <a:pt x="1924" y="3591"/>
                    </a:cubicBezTo>
                    <a:cubicBezTo>
                      <a:pt x="3250" y="3591"/>
                      <a:pt x="4819" y="2991"/>
                      <a:pt x="4819" y="2991"/>
                    </a:cubicBezTo>
                    <a:cubicBezTo>
                      <a:pt x="4819" y="2991"/>
                      <a:pt x="5925" y="0"/>
                      <a:pt x="5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rot="-4317798">
                <a:off x="4929699" y="3301825"/>
                <a:ext cx="415285" cy="422081"/>
              </a:xfrm>
              <a:custGeom>
                <a:avLst/>
                <a:gdLst/>
                <a:ahLst/>
                <a:cxnLst/>
                <a:rect l="l" t="t" r="r" b="b"/>
                <a:pathLst>
                  <a:path w="11304" h="11489" extrusionOk="0">
                    <a:moveTo>
                      <a:pt x="3276" y="1"/>
                    </a:moveTo>
                    <a:cubicBezTo>
                      <a:pt x="2987" y="1"/>
                      <a:pt x="2659" y="91"/>
                      <a:pt x="2288" y="317"/>
                    </a:cubicBezTo>
                    <a:cubicBezTo>
                      <a:pt x="1" y="1707"/>
                      <a:pt x="1633" y="3478"/>
                      <a:pt x="1633" y="3478"/>
                    </a:cubicBezTo>
                    <a:cubicBezTo>
                      <a:pt x="1633" y="3478"/>
                      <a:pt x="26" y="6210"/>
                      <a:pt x="1633" y="9287"/>
                    </a:cubicBezTo>
                    <a:cubicBezTo>
                      <a:pt x="1852" y="9715"/>
                      <a:pt x="2150" y="10097"/>
                      <a:pt x="2506" y="10420"/>
                    </a:cubicBezTo>
                    <a:cubicBezTo>
                      <a:pt x="3392" y="11212"/>
                      <a:pt x="4552" y="11488"/>
                      <a:pt x="5671" y="11488"/>
                    </a:cubicBezTo>
                    <a:cubicBezTo>
                      <a:pt x="6960" y="11488"/>
                      <a:pt x="8194" y="11122"/>
                      <a:pt x="8890" y="10756"/>
                    </a:cubicBezTo>
                    <a:cubicBezTo>
                      <a:pt x="10418" y="9954"/>
                      <a:pt x="11140" y="8351"/>
                      <a:pt x="11245" y="7172"/>
                    </a:cubicBezTo>
                    <a:cubicBezTo>
                      <a:pt x="11304" y="6529"/>
                      <a:pt x="11220" y="5908"/>
                      <a:pt x="10956" y="5396"/>
                    </a:cubicBezTo>
                    <a:cubicBezTo>
                      <a:pt x="10725" y="4943"/>
                      <a:pt x="10347" y="4586"/>
                      <a:pt x="9881" y="4389"/>
                    </a:cubicBezTo>
                    <a:cubicBezTo>
                      <a:pt x="8781" y="3906"/>
                      <a:pt x="6452" y="3747"/>
                      <a:pt x="5675" y="3478"/>
                    </a:cubicBezTo>
                    <a:cubicBezTo>
                      <a:pt x="4903" y="3209"/>
                      <a:pt x="4953" y="1472"/>
                      <a:pt x="4953" y="1472"/>
                    </a:cubicBezTo>
                    <a:cubicBezTo>
                      <a:pt x="4953" y="1472"/>
                      <a:pt x="4439" y="1"/>
                      <a:pt x="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rot="-4317798">
                <a:off x="5456954" y="3573619"/>
                <a:ext cx="476343" cy="173403"/>
              </a:xfrm>
              <a:custGeom>
                <a:avLst/>
                <a:gdLst/>
                <a:ahLst/>
                <a:cxnLst/>
                <a:rect l="l" t="t" r="r" b="b"/>
                <a:pathLst>
                  <a:path w="12966" h="4720" extrusionOk="0">
                    <a:moveTo>
                      <a:pt x="10611" y="1"/>
                    </a:moveTo>
                    <a:cubicBezTo>
                      <a:pt x="8896" y="1"/>
                      <a:pt x="5982" y="80"/>
                      <a:pt x="5477" y="80"/>
                    </a:cubicBezTo>
                    <a:cubicBezTo>
                      <a:pt x="5459" y="80"/>
                      <a:pt x="5443" y="79"/>
                      <a:pt x="5431" y="79"/>
                    </a:cubicBezTo>
                    <a:cubicBezTo>
                      <a:pt x="5425" y="79"/>
                      <a:pt x="5419" y="79"/>
                      <a:pt x="5413" y="79"/>
                    </a:cubicBezTo>
                    <a:cubicBezTo>
                      <a:pt x="4964" y="79"/>
                      <a:pt x="4433" y="384"/>
                      <a:pt x="4139" y="541"/>
                    </a:cubicBezTo>
                    <a:cubicBezTo>
                      <a:pt x="4139" y="541"/>
                      <a:pt x="336" y="2316"/>
                      <a:pt x="63" y="2723"/>
                    </a:cubicBezTo>
                    <a:cubicBezTo>
                      <a:pt x="9" y="2807"/>
                      <a:pt x="0" y="2921"/>
                      <a:pt x="30" y="3051"/>
                    </a:cubicBezTo>
                    <a:cubicBezTo>
                      <a:pt x="135" y="3555"/>
                      <a:pt x="743" y="4302"/>
                      <a:pt x="861" y="4532"/>
                    </a:cubicBezTo>
                    <a:cubicBezTo>
                      <a:pt x="941" y="4684"/>
                      <a:pt x="2947" y="4720"/>
                      <a:pt x="4908" y="4720"/>
                    </a:cubicBezTo>
                    <a:cubicBezTo>
                      <a:pt x="6638" y="4720"/>
                      <a:pt x="8333" y="4692"/>
                      <a:pt x="8638" y="4692"/>
                    </a:cubicBezTo>
                    <a:cubicBezTo>
                      <a:pt x="9285" y="4692"/>
                      <a:pt x="9629" y="4276"/>
                      <a:pt x="10086" y="3932"/>
                    </a:cubicBezTo>
                    <a:cubicBezTo>
                      <a:pt x="10540" y="3588"/>
                      <a:pt x="12227" y="2090"/>
                      <a:pt x="12638" y="1607"/>
                    </a:cubicBezTo>
                    <a:cubicBezTo>
                      <a:pt x="12966" y="1217"/>
                      <a:pt x="12550" y="520"/>
                      <a:pt x="12139" y="201"/>
                    </a:cubicBezTo>
                    <a:lnTo>
                      <a:pt x="12135" y="201"/>
                    </a:lnTo>
                    <a:cubicBezTo>
                      <a:pt x="12046" y="130"/>
                      <a:pt x="11946" y="75"/>
                      <a:pt x="11841" y="41"/>
                    </a:cubicBezTo>
                    <a:cubicBezTo>
                      <a:pt x="11720" y="12"/>
                      <a:pt x="11248" y="1"/>
                      <a:pt x="1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rot="-4317798">
                <a:off x="5445816" y="3603944"/>
                <a:ext cx="445814" cy="127664"/>
              </a:xfrm>
              <a:custGeom>
                <a:avLst/>
                <a:gdLst/>
                <a:ahLst/>
                <a:cxnLst/>
                <a:rect l="l" t="t" r="r" b="b"/>
                <a:pathLst>
                  <a:path w="12135" h="3475" extrusionOk="0">
                    <a:moveTo>
                      <a:pt x="10558" y="0"/>
                    </a:moveTo>
                    <a:cubicBezTo>
                      <a:pt x="8838" y="0"/>
                      <a:pt x="5978" y="78"/>
                      <a:pt x="5481" y="78"/>
                    </a:cubicBezTo>
                    <a:cubicBezTo>
                      <a:pt x="5463" y="78"/>
                      <a:pt x="5447" y="77"/>
                      <a:pt x="5436" y="77"/>
                    </a:cubicBezTo>
                    <a:cubicBezTo>
                      <a:pt x="5430" y="77"/>
                      <a:pt x="5424" y="77"/>
                      <a:pt x="5417" y="77"/>
                    </a:cubicBezTo>
                    <a:cubicBezTo>
                      <a:pt x="4964" y="77"/>
                      <a:pt x="4437" y="382"/>
                      <a:pt x="4139" y="539"/>
                    </a:cubicBezTo>
                    <a:cubicBezTo>
                      <a:pt x="4139" y="539"/>
                      <a:pt x="336" y="2314"/>
                      <a:pt x="63" y="2721"/>
                    </a:cubicBezTo>
                    <a:cubicBezTo>
                      <a:pt x="9" y="2805"/>
                      <a:pt x="0" y="2919"/>
                      <a:pt x="30" y="3049"/>
                    </a:cubicBezTo>
                    <a:cubicBezTo>
                      <a:pt x="1776" y="3205"/>
                      <a:pt x="7205" y="3475"/>
                      <a:pt x="8247" y="3475"/>
                    </a:cubicBezTo>
                    <a:cubicBezTo>
                      <a:pt x="8299" y="3475"/>
                      <a:pt x="8340" y="3474"/>
                      <a:pt x="8370" y="3473"/>
                    </a:cubicBezTo>
                    <a:cubicBezTo>
                      <a:pt x="9096" y="3435"/>
                      <a:pt x="11610" y="724"/>
                      <a:pt x="11916" y="497"/>
                    </a:cubicBezTo>
                    <a:cubicBezTo>
                      <a:pt x="12017" y="421"/>
                      <a:pt x="12093" y="316"/>
                      <a:pt x="12135" y="199"/>
                    </a:cubicBezTo>
                    <a:cubicBezTo>
                      <a:pt x="12051" y="128"/>
                      <a:pt x="11950" y="73"/>
                      <a:pt x="11841" y="44"/>
                    </a:cubicBezTo>
                    <a:cubicBezTo>
                      <a:pt x="11717" y="12"/>
                      <a:pt x="11222" y="0"/>
                      <a:pt x="10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rot="-4317798">
                <a:off x="5537985" y="3630252"/>
                <a:ext cx="261537" cy="74908"/>
              </a:xfrm>
              <a:custGeom>
                <a:avLst/>
                <a:gdLst/>
                <a:ahLst/>
                <a:cxnLst/>
                <a:rect l="l" t="t" r="r" b="b"/>
                <a:pathLst>
                  <a:path w="7119" h="2039" extrusionOk="0">
                    <a:moveTo>
                      <a:pt x="6189" y="0"/>
                    </a:moveTo>
                    <a:cubicBezTo>
                      <a:pt x="5174" y="0"/>
                      <a:pt x="3485" y="48"/>
                      <a:pt x="3207" y="48"/>
                    </a:cubicBezTo>
                    <a:cubicBezTo>
                      <a:pt x="3199" y="48"/>
                      <a:pt x="3192" y="48"/>
                      <a:pt x="3186" y="48"/>
                    </a:cubicBezTo>
                    <a:cubicBezTo>
                      <a:pt x="3180" y="47"/>
                      <a:pt x="3174" y="47"/>
                      <a:pt x="3168" y="47"/>
                    </a:cubicBezTo>
                    <a:cubicBezTo>
                      <a:pt x="2908" y="47"/>
                      <a:pt x="2603" y="226"/>
                      <a:pt x="2426" y="316"/>
                    </a:cubicBezTo>
                    <a:cubicBezTo>
                      <a:pt x="2426" y="316"/>
                      <a:pt x="197" y="1357"/>
                      <a:pt x="38" y="1596"/>
                    </a:cubicBezTo>
                    <a:cubicBezTo>
                      <a:pt x="4" y="1655"/>
                      <a:pt x="0" y="1726"/>
                      <a:pt x="21" y="1789"/>
                    </a:cubicBezTo>
                    <a:cubicBezTo>
                      <a:pt x="1042" y="1878"/>
                      <a:pt x="4237" y="2038"/>
                      <a:pt x="4842" y="2038"/>
                    </a:cubicBezTo>
                    <a:cubicBezTo>
                      <a:pt x="4871" y="2038"/>
                      <a:pt x="4894" y="2038"/>
                      <a:pt x="4911" y="2037"/>
                    </a:cubicBezTo>
                    <a:cubicBezTo>
                      <a:pt x="5335" y="2012"/>
                      <a:pt x="6808" y="425"/>
                      <a:pt x="6989" y="291"/>
                    </a:cubicBezTo>
                    <a:cubicBezTo>
                      <a:pt x="7047" y="249"/>
                      <a:pt x="7089" y="186"/>
                      <a:pt x="7119" y="119"/>
                    </a:cubicBezTo>
                    <a:cubicBezTo>
                      <a:pt x="7068" y="77"/>
                      <a:pt x="7005" y="43"/>
                      <a:pt x="6942" y="27"/>
                    </a:cubicBezTo>
                    <a:cubicBezTo>
                      <a:pt x="6870" y="7"/>
                      <a:pt x="6579" y="0"/>
                      <a:pt x="6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rot="-4317798">
                <a:off x="5597583" y="3560508"/>
                <a:ext cx="71418" cy="68222"/>
              </a:xfrm>
              <a:custGeom>
                <a:avLst/>
                <a:gdLst/>
                <a:ahLst/>
                <a:cxnLst/>
                <a:rect l="l" t="t" r="r" b="b"/>
                <a:pathLst>
                  <a:path w="1944" h="1857" extrusionOk="0">
                    <a:moveTo>
                      <a:pt x="984" y="1"/>
                    </a:moveTo>
                    <a:cubicBezTo>
                      <a:pt x="874" y="1"/>
                      <a:pt x="771" y="28"/>
                      <a:pt x="685" y="89"/>
                    </a:cubicBezTo>
                    <a:cubicBezTo>
                      <a:pt x="265" y="382"/>
                      <a:pt x="1" y="840"/>
                      <a:pt x="1" y="840"/>
                    </a:cubicBezTo>
                    <a:cubicBezTo>
                      <a:pt x="1" y="840"/>
                      <a:pt x="58" y="807"/>
                      <a:pt x="144" y="807"/>
                    </a:cubicBezTo>
                    <a:cubicBezTo>
                      <a:pt x="241" y="807"/>
                      <a:pt x="373" y="850"/>
                      <a:pt x="496" y="1033"/>
                    </a:cubicBezTo>
                    <a:cubicBezTo>
                      <a:pt x="723" y="1377"/>
                      <a:pt x="496" y="1679"/>
                      <a:pt x="878" y="1835"/>
                    </a:cubicBezTo>
                    <a:cubicBezTo>
                      <a:pt x="915" y="1849"/>
                      <a:pt x="955" y="1856"/>
                      <a:pt x="997" y="1856"/>
                    </a:cubicBezTo>
                    <a:cubicBezTo>
                      <a:pt x="1386" y="1856"/>
                      <a:pt x="1944" y="1261"/>
                      <a:pt x="1944" y="806"/>
                    </a:cubicBezTo>
                    <a:cubicBezTo>
                      <a:pt x="1944" y="409"/>
                      <a:pt x="1412" y="1"/>
                      <a:pt x="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rot="-4317798">
                <a:off x="5220046" y="3694168"/>
                <a:ext cx="429319" cy="530237"/>
              </a:xfrm>
              <a:custGeom>
                <a:avLst/>
                <a:gdLst/>
                <a:ahLst/>
                <a:cxnLst/>
                <a:rect l="l" t="t" r="r" b="b"/>
                <a:pathLst>
                  <a:path w="11686" h="14433" extrusionOk="0">
                    <a:moveTo>
                      <a:pt x="975" y="1"/>
                    </a:moveTo>
                    <a:cubicBezTo>
                      <a:pt x="616" y="1"/>
                      <a:pt x="346" y="128"/>
                      <a:pt x="273" y="475"/>
                    </a:cubicBezTo>
                    <a:cubicBezTo>
                      <a:pt x="0" y="1789"/>
                      <a:pt x="848" y="5113"/>
                      <a:pt x="2871" y="7938"/>
                    </a:cubicBezTo>
                    <a:cubicBezTo>
                      <a:pt x="4890" y="10759"/>
                      <a:pt x="7522" y="11904"/>
                      <a:pt x="8273" y="12169"/>
                    </a:cubicBezTo>
                    <a:cubicBezTo>
                      <a:pt x="8382" y="12207"/>
                      <a:pt x="8760" y="12853"/>
                      <a:pt x="8949" y="13264"/>
                    </a:cubicBezTo>
                    <a:cubicBezTo>
                      <a:pt x="9142" y="13676"/>
                      <a:pt x="9654" y="14003"/>
                      <a:pt x="9944" y="14179"/>
                    </a:cubicBezTo>
                    <a:cubicBezTo>
                      <a:pt x="10150" y="14304"/>
                      <a:pt x="10402" y="14432"/>
                      <a:pt x="10572" y="14432"/>
                    </a:cubicBezTo>
                    <a:cubicBezTo>
                      <a:pt x="10638" y="14432"/>
                      <a:pt x="10691" y="14414"/>
                      <a:pt x="10724" y="14368"/>
                    </a:cubicBezTo>
                    <a:cubicBezTo>
                      <a:pt x="10846" y="14209"/>
                      <a:pt x="10813" y="14142"/>
                      <a:pt x="10813" y="14142"/>
                    </a:cubicBezTo>
                    <a:lnTo>
                      <a:pt x="10813" y="14142"/>
                    </a:lnTo>
                    <a:cubicBezTo>
                      <a:pt x="10813" y="14142"/>
                      <a:pt x="10976" y="14198"/>
                      <a:pt x="11151" y="14198"/>
                    </a:cubicBezTo>
                    <a:cubicBezTo>
                      <a:pt x="11296" y="14198"/>
                      <a:pt x="11449" y="14159"/>
                      <a:pt x="11522" y="14016"/>
                    </a:cubicBezTo>
                    <a:cubicBezTo>
                      <a:pt x="11686" y="13705"/>
                      <a:pt x="11417" y="13646"/>
                      <a:pt x="11417" y="13646"/>
                    </a:cubicBezTo>
                    <a:cubicBezTo>
                      <a:pt x="11417" y="13646"/>
                      <a:pt x="11677" y="13516"/>
                      <a:pt x="11526" y="13214"/>
                    </a:cubicBezTo>
                    <a:cubicBezTo>
                      <a:pt x="11375" y="12908"/>
                      <a:pt x="10716" y="12933"/>
                      <a:pt x="10401" y="12727"/>
                    </a:cubicBezTo>
                    <a:cubicBezTo>
                      <a:pt x="10091" y="12526"/>
                      <a:pt x="9952" y="12118"/>
                      <a:pt x="9872" y="11867"/>
                    </a:cubicBezTo>
                    <a:cubicBezTo>
                      <a:pt x="9825" y="11711"/>
                      <a:pt x="9940" y="11640"/>
                      <a:pt x="10126" y="11640"/>
                    </a:cubicBezTo>
                    <a:cubicBezTo>
                      <a:pt x="10236" y="11640"/>
                      <a:pt x="10370" y="11665"/>
                      <a:pt x="10510" y="11711"/>
                    </a:cubicBezTo>
                    <a:cubicBezTo>
                      <a:pt x="10732" y="11785"/>
                      <a:pt x="10877" y="11869"/>
                      <a:pt x="10964" y="11869"/>
                    </a:cubicBezTo>
                    <a:cubicBezTo>
                      <a:pt x="11026" y="11869"/>
                      <a:pt x="11058" y="11828"/>
                      <a:pt x="11069" y="11711"/>
                    </a:cubicBezTo>
                    <a:cubicBezTo>
                      <a:pt x="11094" y="11430"/>
                      <a:pt x="10506" y="11153"/>
                      <a:pt x="10154" y="11023"/>
                    </a:cubicBezTo>
                    <a:cubicBezTo>
                      <a:pt x="10079" y="10996"/>
                      <a:pt x="10003" y="10986"/>
                      <a:pt x="9927" y="10986"/>
                    </a:cubicBezTo>
                    <a:cubicBezTo>
                      <a:pt x="9643" y="10986"/>
                      <a:pt x="9357" y="11138"/>
                      <a:pt x="9138" y="11191"/>
                    </a:cubicBezTo>
                    <a:cubicBezTo>
                      <a:pt x="9111" y="11198"/>
                      <a:pt x="9077" y="11203"/>
                      <a:pt x="9038" y="11203"/>
                    </a:cubicBezTo>
                    <a:cubicBezTo>
                      <a:pt x="8675" y="11203"/>
                      <a:pt x="7766" y="10807"/>
                      <a:pt x="5705" y="8152"/>
                    </a:cubicBezTo>
                    <a:cubicBezTo>
                      <a:pt x="4391" y="6461"/>
                      <a:pt x="3912" y="4349"/>
                      <a:pt x="3736" y="2859"/>
                    </a:cubicBezTo>
                    <a:cubicBezTo>
                      <a:pt x="3656" y="2238"/>
                      <a:pt x="3627" y="1613"/>
                      <a:pt x="3648" y="983"/>
                    </a:cubicBezTo>
                    <a:cubicBezTo>
                      <a:pt x="3648" y="983"/>
                      <a:pt x="1972" y="1"/>
                      <a:pt x="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rot="-4317798">
                <a:off x="4915425" y="3820736"/>
                <a:ext cx="252169" cy="298789"/>
              </a:xfrm>
              <a:custGeom>
                <a:avLst/>
                <a:gdLst/>
                <a:ahLst/>
                <a:cxnLst/>
                <a:rect l="l" t="t" r="r" b="b"/>
                <a:pathLst>
                  <a:path w="6864" h="8133" extrusionOk="0">
                    <a:moveTo>
                      <a:pt x="4050" y="1"/>
                    </a:moveTo>
                    <a:cubicBezTo>
                      <a:pt x="3470" y="1"/>
                      <a:pt x="2946" y="229"/>
                      <a:pt x="2486" y="590"/>
                    </a:cubicBezTo>
                    <a:cubicBezTo>
                      <a:pt x="1197" y="1593"/>
                      <a:pt x="387" y="3612"/>
                      <a:pt x="227" y="4565"/>
                    </a:cubicBezTo>
                    <a:cubicBezTo>
                      <a:pt x="1" y="5937"/>
                      <a:pt x="660" y="6877"/>
                      <a:pt x="1096" y="7209"/>
                    </a:cubicBezTo>
                    <a:cubicBezTo>
                      <a:pt x="1101" y="7213"/>
                      <a:pt x="1105" y="7217"/>
                      <a:pt x="1109" y="7221"/>
                    </a:cubicBezTo>
                    <a:cubicBezTo>
                      <a:pt x="1517" y="7518"/>
                      <a:pt x="3167" y="8133"/>
                      <a:pt x="4359" y="8133"/>
                    </a:cubicBezTo>
                    <a:cubicBezTo>
                      <a:pt x="4516" y="8133"/>
                      <a:pt x="4665" y="8122"/>
                      <a:pt x="4803" y="8099"/>
                    </a:cubicBezTo>
                    <a:cubicBezTo>
                      <a:pt x="5692" y="7943"/>
                      <a:pt x="5898" y="7767"/>
                      <a:pt x="6230" y="7158"/>
                    </a:cubicBezTo>
                    <a:cubicBezTo>
                      <a:pt x="6557" y="6550"/>
                      <a:pt x="6863" y="464"/>
                      <a:pt x="4446" y="36"/>
                    </a:cubicBezTo>
                    <a:cubicBezTo>
                      <a:pt x="4311" y="12"/>
                      <a:pt x="4180" y="1"/>
                      <a:pt x="4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rot="-4317798">
                <a:off x="5103158" y="3497171"/>
                <a:ext cx="44122" cy="21381"/>
              </a:xfrm>
              <a:custGeom>
                <a:avLst/>
                <a:gdLst/>
                <a:ahLst/>
                <a:cxnLst/>
                <a:rect l="l" t="t" r="r" b="b"/>
                <a:pathLst>
                  <a:path w="1201" h="582" extrusionOk="0">
                    <a:moveTo>
                      <a:pt x="892" y="0"/>
                    </a:moveTo>
                    <a:cubicBezTo>
                      <a:pt x="787" y="0"/>
                      <a:pt x="660" y="21"/>
                      <a:pt x="529" y="64"/>
                    </a:cubicBezTo>
                    <a:cubicBezTo>
                      <a:pt x="219" y="161"/>
                      <a:pt x="0" y="345"/>
                      <a:pt x="38" y="471"/>
                    </a:cubicBezTo>
                    <a:cubicBezTo>
                      <a:pt x="62" y="543"/>
                      <a:pt x="166" y="581"/>
                      <a:pt x="309" y="581"/>
                    </a:cubicBezTo>
                    <a:cubicBezTo>
                      <a:pt x="414" y="581"/>
                      <a:pt x="541" y="560"/>
                      <a:pt x="672" y="517"/>
                    </a:cubicBezTo>
                    <a:cubicBezTo>
                      <a:pt x="983" y="417"/>
                      <a:pt x="1201" y="236"/>
                      <a:pt x="1159" y="110"/>
                    </a:cubicBezTo>
                    <a:cubicBezTo>
                      <a:pt x="1137" y="38"/>
                      <a:pt x="1034"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rot="-4317798">
                <a:off x="5296752" y="3500017"/>
                <a:ext cx="44306" cy="21345"/>
              </a:xfrm>
              <a:custGeom>
                <a:avLst/>
                <a:gdLst/>
                <a:ahLst/>
                <a:cxnLst/>
                <a:rect l="l" t="t" r="r" b="b"/>
                <a:pathLst>
                  <a:path w="1206" h="581" extrusionOk="0">
                    <a:moveTo>
                      <a:pt x="894" y="0"/>
                    </a:moveTo>
                    <a:cubicBezTo>
                      <a:pt x="789" y="0"/>
                      <a:pt x="662" y="21"/>
                      <a:pt x="529" y="64"/>
                    </a:cubicBezTo>
                    <a:cubicBezTo>
                      <a:pt x="219" y="165"/>
                      <a:pt x="1" y="345"/>
                      <a:pt x="43" y="471"/>
                    </a:cubicBezTo>
                    <a:cubicBezTo>
                      <a:pt x="64" y="543"/>
                      <a:pt x="167" y="581"/>
                      <a:pt x="310" y="581"/>
                    </a:cubicBezTo>
                    <a:cubicBezTo>
                      <a:pt x="416" y="581"/>
                      <a:pt x="544" y="560"/>
                      <a:pt x="676" y="517"/>
                    </a:cubicBezTo>
                    <a:cubicBezTo>
                      <a:pt x="987" y="421"/>
                      <a:pt x="1205" y="236"/>
                      <a:pt x="1163" y="110"/>
                    </a:cubicBezTo>
                    <a:cubicBezTo>
                      <a:pt x="1139" y="38"/>
                      <a:pt x="1036"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rot="-4317798">
                <a:off x="5179240" y="3502455"/>
                <a:ext cx="121676" cy="52058"/>
              </a:xfrm>
              <a:custGeom>
                <a:avLst/>
                <a:gdLst/>
                <a:ahLst/>
                <a:cxnLst/>
                <a:rect l="l" t="t" r="r" b="b"/>
                <a:pathLst>
                  <a:path w="3312" h="1417" extrusionOk="0">
                    <a:moveTo>
                      <a:pt x="3312" y="0"/>
                    </a:moveTo>
                    <a:cubicBezTo>
                      <a:pt x="3152" y="135"/>
                      <a:pt x="2972" y="244"/>
                      <a:pt x="2779" y="328"/>
                    </a:cubicBezTo>
                    <a:cubicBezTo>
                      <a:pt x="2453" y="483"/>
                      <a:pt x="1136" y="1112"/>
                      <a:pt x="609" y="1112"/>
                    </a:cubicBezTo>
                    <a:cubicBezTo>
                      <a:pt x="551" y="1112"/>
                      <a:pt x="503" y="1104"/>
                      <a:pt x="466" y="1087"/>
                    </a:cubicBezTo>
                    <a:cubicBezTo>
                      <a:pt x="93" y="920"/>
                      <a:pt x="122" y="135"/>
                      <a:pt x="122" y="135"/>
                    </a:cubicBezTo>
                    <a:lnTo>
                      <a:pt x="122" y="135"/>
                    </a:lnTo>
                    <a:cubicBezTo>
                      <a:pt x="122" y="135"/>
                      <a:pt x="0" y="1327"/>
                      <a:pt x="374" y="1406"/>
                    </a:cubicBezTo>
                    <a:cubicBezTo>
                      <a:pt x="406" y="1413"/>
                      <a:pt x="445" y="1417"/>
                      <a:pt x="491" y="1417"/>
                    </a:cubicBezTo>
                    <a:cubicBezTo>
                      <a:pt x="988" y="1417"/>
                      <a:pt x="2263" y="1011"/>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rot="-4317798">
                <a:off x="5069788" y="3404144"/>
                <a:ext cx="61867" cy="48935"/>
              </a:xfrm>
              <a:custGeom>
                <a:avLst/>
                <a:gdLst/>
                <a:ahLst/>
                <a:cxnLst/>
                <a:rect l="l" t="t" r="r" b="b"/>
                <a:pathLst>
                  <a:path w="1684" h="1332" extrusionOk="0">
                    <a:moveTo>
                      <a:pt x="365" y="1"/>
                    </a:moveTo>
                    <a:cubicBezTo>
                      <a:pt x="152" y="1"/>
                      <a:pt x="1" y="54"/>
                      <a:pt x="1" y="54"/>
                    </a:cubicBezTo>
                    <a:cubicBezTo>
                      <a:pt x="295" y="184"/>
                      <a:pt x="559" y="373"/>
                      <a:pt x="777" y="608"/>
                    </a:cubicBezTo>
                    <a:cubicBezTo>
                      <a:pt x="1081" y="936"/>
                      <a:pt x="1202" y="1331"/>
                      <a:pt x="1360" y="1331"/>
                    </a:cubicBezTo>
                    <a:cubicBezTo>
                      <a:pt x="1388" y="1331"/>
                      <a:pt x="1417" y="1319"/>
                      <a:pt x="1449" y="1292"/>
                    </a:cubicBezTo>
                    <a:cubicBezTo>
                      <a:pt x="1566" y="1187"/>
                      <a:pt x="1684" y="860"/>
                      <a:pt x="1180" y="339"/>
                    </a:cubicBezTo>
                    <a:cubicBezTo>
                      <a:pt x="913" y="66"/>
                      <a:pt x="601"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rot="-4317798">
                <a:off x="5316973" y="3385979"/>
                <a:ext cx="27480" cy="64916"/>
              </a:xfrm>
              <a:custGeom>
                <a:avLst/>
                <a:gdLst/>
                <a:ahLst/>
                <a:cxnLst/>
                <a:rect l="l" t="t" r="r" b="b"/>
                <a:pathLst>
                  <a:path w="748" h="1767" extrusionOk="0">
                    <a:moveTo>
                      <a:pt x="356" y="1"/>
                    </a:moveTo>
                    <a:cubicBezTo>
                      <a:pt x="327" y="1"/>
                      <a:pt x="298" y="13"/>
                      <a:pt x="269" y="38"/>
                    </a:cubicBezTo>
                    <a:cubicBezTo>
                      <a:pt x="0" y="260"/>
                      <a:pt x="0" y="411"/>
                      <a:pt x="164" y="873"/>
                    </a:cubicBezTo>
                    <a:cubicBezTo>
                      <a:pt x="260" y="1162"/>
                      <a:pt x="298" y="1465"/>
                      <a:pt x="269" y="1767"/>
                    </a:cubicBezTo>
                    <a:cubicBezTo>
                      <a:pt x="269" y="1767"/>
                      <a:pt x="747" y="1515"/>
                      <a:pt x="672" y="814"/>
                    </a:cubicBezTo>
                    <a:cubicBezTo>
                      <a:pt x="610" y="243"/>
                      <a:pt x="48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rot="-4317798">
                <a:off x="5179735" y="3531181"/>
                <a:ext cx="76194" cy="164181"/>
              </a:xfrm>
              <a:custGeom>
                <a:avLst/>
                <a:gdLst/>
                <a:ahLst/>
                <a:cxnLst/>
                <a:rect l="l" t="t" r="r" b="b"/>
                <a:pathLst>
                  <a:path w="2074" h="4469" extrusionOk="0">
                    <a:moveTo>
                      <a:pt x="795" y="0"/>
                    </a:moveTo>
                    <a:cubicBezTo>
                      <a:pt x="746" y="0"/>
                      <a:pt x="698" y="24"/>
                      <a:pt x="668" y="82"/>
                    </a:cubicBezTo>
                    <a:cubicBezTo>
                      <a:pt x="638" y="132"/>
                      <a:pt x="0" y="1392"/>
                      <a:pt x="403" y="2596"/>
                    </a:cubicBezTo>
                    <a:cubicBezTo>
                      <a:pt x="663" y="3343"/>
                      <a:pt x="1146" y="3985"/>
                      <a:pt x="1788" y="4443"/>
                    </a:cubicBezTo>
                    <a:cubicBezTo>
                      <a:pt x="1814" y="4460"/>
                      <a:pt x="1839" y="4468"/>
                      <a:pt x="1868" y="4468"/>
                    </a:cubicBezTo>
                    <a:cubicBezTo>
                      <a:pt x="2019" y="4468"/>
                      <a:pt x="2074" y="4275"/>
                      <a:pt x="1952" y="4191"/>
                    </a:cubicBezTo>
                    <a:cubicBezTo>
                      <a:pt x="1944" y="4187"/>
                      <a:pt x="1058" y="3604"/>
                      <a:pt x="689" y="2504"/>
                    </a:cubicBezTo>
                    <a:cubicBezTo>
                      <a:pt x="328" y="1417"/>
                      <a:pt x="928" y="229"/>
                      <a:pt x="932" y="221"/>
                    </a:cubicBezTo>
                    <a:cubicBezTo>
                      <a:pt x="994" y="102"/>
                      <a:pt x="895"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rot="-4317798">
                <a:off x="4935870" y="3539923"/>
                <a:ext cx="68039" cy="54739"/>
              </a:xfrm>
              <a:custGeom>
                <a:avLst/>
                <a:gdLst/>
                <a:ahLst/>
                <a:cxnLst/>
                <a:rect l="l" t="t" r="r" b="b"/>
                <a:pathLst>
                  <a:path w="1852" h="1490" extrusionOk="0">
                    <a:moveTo>
                      <a:pt x="1076" y="1"/>
                    </a:moveTo>
                    <a:cubicBezTo>
                      <a:pt x="903" y="1"/>
                      <a:pt x="718" y="53"/>
                      <a:pt x="550" y="159"/>
                    </a:cubicBezTo>
                    <a:cubicBezTo>
                      <a:pt x="151" y="415"/>
                      <a:pt x="0" y="881"/>
                      <a:pt x="202" y="1204"/>
                    </a:cubicBezTo>
                    <a:cubicBezTo>
                      <a:pt x="318" y="1391"/>
                      <a:pt x="534" y="1490"/>
                      <a:pt x="772" y="1490"/>
                    </a:cubicBezTo>
                    <a:cubicBezTo>
                      <a:pt x="944" y="1490"/>
                      <a:pt x="1129" y="1438"/>
                      <a:pt x="1297" y="1330"/>
                    </a:cubicBezTo>
                    <a:cubicBezTo>
                      <a:pt x="1696" y="1070"/>
                      <a:pt x="1851" y="608"/>
                      <a:pt x="1646" y="285"/>
                    </a:cubicBezTo>
                    <a:cubicBezTo>
                      <a:pt x="1527" y="98"/>
                      <a:pt x="1312"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8"/>
          <p:cNvSpPr/>
          <p:nvPr/>
        </p:nvSpPr>
        <p:spPr>
          <a:xfrm>
            <a:off x="3892132" y="2994189"/>
            <a:ext cx="607500" cy="60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892132" y="1194275"/>
            <a:ext cx="607500" cy="60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893736" y="2994189"/>
            <a:ext cx="607500" cy="60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893736" y="1194275"/>
            <a:ext cx="607500" cy="60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txBox="1">
            <a:spLocks noGrp="1"/>
          </p:cNvSpPr>
          <p:nvPr>
            <p:ph type="title"/>
          </p:nvPr>
        </p:nvSpPr>
        <p:spPr>
          <a:xfrm>
            <a:off x="739500" y="4032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NỘI DUNG CHÍNH</a:t>
            </a:r>
            <a:endParaRPr dirty="0"/>
          </a:p>
        </p:txBody>
      </p:sp>
      <p:sp>
        <p:nvSpPr>
          <p:cNvPr id="1018" name="Google Shape;1018;p38"/>
          <p:cNvSpPr txBox="1">
            <a:spLocks noGrp="1"/>
          </p:cNvSpPr>
          <p:nvPr>
            <p:ph type="title" idx="5"/>
          </p:nvPr>
        </p:nvSpPr>
        <p:spPr>
          <a:xfrm>
            <a:off x="789427" y="1286539"/>
            <a:ext cx="816000" cy="42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19" name="Google Shape;1019;p38"/>
          <p:cNvSpPr txBox="1">
            <a:spLocks noGrp="1"/>
          </p:cNvSpPr>
          <p:nvPr>
            <p:ph type="title" idx="6"/>
          </p:nvPr>
        </p:nvSpPr>
        <p:spPr>
          <a:xfrm>
            <a:off x="3787807" y="3086459"/>
            <a:ext cx="816000" cy="42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20" name="Google Shape;1020;p38"/>
          <p:cNvSpPr txBox="1">
            <a:spLocks noGrp="1"/>
          </p:cNvSpPr>
          <p:nvPr>
            <p:ph type="title" idx="7"/>
          </p:nvPr>
        </p:nvSpPr>
        <p:spPr>
          <a:xfrm>
            <a:off x="3787830" y="1286539"/>
            <a:ext cx="816000" cy="42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21" name="Google Shape;1021;p38"/>
          <p:cNvSpPr txBox="1">
            <a:spLocks noGrp="1"/>
          </p:cNvSpPr>
          <p:nvPr>
            <p:ph type="title" idx="8"/>
          </p:nvPr>
        </p:nvSpPr>
        <p:spPr>
          <a:xfrm>
            <a:off x="789425" y="3086463"/>
            <a:ext cx="816000" cy="42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22" name="Google Shape;1022;p38"/>
          <p:cNvSpPr txBox="1">
            <a:spLocks noGrp="1"/>
          </p:cNvSpPr>
          <p:nvPr>
            <p:ph type="subTitle" idx="9"/>
          </p:nvPr>
        </p:nvSpPr>
        <p:spPr>
          <a:xfrm>
            <a:off x="789427" y="1949954"/>
            <a:ext cx="25608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Khái niệm về IOT</a:t>
            </a:r>
            <a:endParaRPr dirty="0"/>
          </a:p>
        </p:txBody>
      </p:sp>
      <p:sp>
        <p:nvSpPr>
          <p:cNvPr id="1023" name="Google Shape;1023;p38"/>
          <p:cNvSpPr txBox="1">
            <a:spLocks noGrp="1"/>
          </p:cNvSpPr>
          <p:nvPr>
            <p:ph type="subTitle" idx="13"/>
          </p:nvPr>
        </p:nvSpPr>
        <p:spPr>
          <a:xfrm>
            <a:off x="3787829" y="1949954"/>
            <a:ext cx="2681235"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Ứng dụng thực tiễn</a:t>
            </a:r>
            <a:endParaRPr dirty="0"/>
          </a:p>
        </p:txBody>
      </p:sp>
      <p:sp>
        <p:nvSpPr>
          <p:cNvPr id="1024" name="Google Shape;1024;p38"/>
          <p:cNvSpPr txBox="1">
            <a:spLocks noGrp="1"/>
          </p:cNvSpPr>
          <p:nvPr>
            <p:ph type="subTitle" idx="14"/>
          </p:nvPr>
        </p:nvSpPr>
        <p:spPr>
          <a:xfrm>
            <a:off x="789425" y="4596684"/>
            <a:ext cx="25608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Các công nghệ mạng không dây trong IOT</a:t>
            </a:r>
            <a:endParaRPr dirty="0"/>
          </a:p>
        </p:txBody>
      </p:sp>
      <p:sp>
        <p:nvSpPr>
          <p:cNvPr id="1025" name="Google Shape;1025;p38"/>
          <p:cNvSpPr txBox="1">
            <a:spLocks noGrp="1"/>
          </p:cNvSpPr>
          <p:nvPr>
            <p:ph type="subTitle" idx="15"/>
          </p:nvPr>
        </p:nvSpPr>
        <p:spPr>
          <a:xfrm>
            <a:off x="3790159" y="3747629"/>
            <a:ext cx="25608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Wifi trong IOT </a:t>
            </a:r>
            <a:endParaRPr dirty="0"/>
          </a:p>
        </p:txBody>
      </p:sp>
      <p:grpSp>
        <p:nvGrpSpPr>
          <p:cNvPr id="1026" name="Google Shape;1026;p38"/>
          <p:cNvGrpSpPr/>
          <p:nvPr/>
        </p:nvGrpSpPr>
        <p:grpSpPr>
          <a:xfrm>
            <a:off x="6348624" y="859446"/>
            <a:ext cx="2331641" cy="3982570"/>
            <a:chOff x="6348624" y="859446"/>
            <a:chExt cx="2331641" cy="3982570"/>
          </a:xfrm>
        </p:grpSpPr>
        <p:grpSp>
          <p:nvGrpSpPr>
            <p:cNvPr id="1027" name="Google Shape;1027;p38"/>
            <p:cNvGrpSpPr/>
            <p:nvPr/>
          </p:nvGrpSpPr>
          <p:grpSpPr>
            <a:xfrm>
              <a:off x="6348624" y="859446"/>
              <a:ext cx="2331641" cy="3982570"/>
              <a:chOff x="6603899" y="917521"/>
              <a:chExt cx="2331641" cy="3982570"/>
            </a:xfrm>
          </p:grpSpPr>
          <p:grpSp>
            <p:nvGrpSpPr>
              <p:cNvPr id="1028" name="Google Shape;1028;p38"/>
              <p:cNvGrpSpPr/>
              <p:nvPr/>
            </p:nvGrpSpPr>
            <p:grpSpPr>
              <a:xfrm rot="1413064">
                <a:off x="6703219" y="1215366"/>
                <a:ext cx="1142546" cy="735355"/>
                <a:chOff x="6059150" y="2509438"/>
                <a:chExt cx="1268472" cy="813651"/>
              </a:xfrm>
            </p:grpSpPr>
            <p:sp>
              <p:nvSpPr>
                <p:cNvPr id="1029" name="Google Shape;1029;p38"/>
                <p:cNvSpPr/>
                <p:nvPr/>
              </p:nvSpPr>
              <p:spPr>
                <a:xfrm>
                  <a:off x="6258808" y="3078500"/>
                  <a:ext cx="1035149" cy="244588"/>
                </a:xfrm>
                <a:custGeom>
                  <a:avLst/>
                  <a:gdLst/>
                  <a:ahLst/>
                  <a:cxnLst/>
                  <a:rect l="l" t="t" r="r" b="b"/>
                  <a:pathLst>
                    <a:path w="23984" h="5667" extrusionOk="0">
                      <a:moveTo>
                        <a:pt x="19526" y="0"/>
                      </a:moveTo>
                      <a:cubicBezTo>
                        <a:pt x="16855" y="0"/>
                        <a:pt x="13737" y="107"/>
                        <a:pt x="12579" y="331"/>
                      </a:cubicBezTo>
                      <a:cubicBezTo>
                        <a:pt x="10405" y="746"/>
                        <a:pt x="491" y="797"/>
                        <a:pt x="491" y="797"/>
                      </a:cubicBezTo>
                      <a:cubicBezTo>
                        <a:pt x="260" y="1376"/>
                        <a:pt x="0" y="2106"/>
                        <a:pt x="2199" y="3084"/>
                      </a:cubicBezTo>
                      <a:cubicBezTo>
                        <a:pt x="4399" y="4062"/>
                        <a:pt x="7748" y="5338"/>
                        <a:pt x="10011" y="5636"/>
                      </a:cubicBezTo>
                      <a:cubicBezTo>
                        <a:pt x="10164" y="5657"/>
                        <a:pt x="10335" y="5666"/>
                        <a:pt x="10521" y="5666"/>
                      </a:cubicBezTo>
                      <a:cubicBezTo>
                        <a:pt x="13751" y="5666"/>
                        <a:pt x="21601" y="2760"/>
                        <a:pt x="22657" y="2295"/>
                      </a:cubicBezTo>
                      <a:cubicBezTo>
                        <a:pt x="23769" y="1808"/>
                        <a:pt x="23983" y="579"/>
                        <a:pt x="23895" y="239"/>
                      </a:cubicBezTo>
                      <a:cubicBezTo>
                        <a:pt x="23856" y="82"/>
                        <a:pt x="21862" y="0"/>
                        <a:pt x="1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59150" y="2509438"/>
                  <a:ext cx="848051" cy="607779"/>
                </a:xfrm>
                <a:custGeom>
                  <a:avLst/>
                  <a:gdLst/>
                  <a:ahLst/>
                  <a:cxnLst/>
                  <a:rect l="l" t="t" r="r" b="b"/>
                  <a:pathLst>
                    <a:path w="19649" h="14082" extrusionOk="0">
                      <a:moveTo>
                        <a:pt x="9197" y="1"/>
                      </a:moveTo>
                      <a:cubicBezTo>
                        <a:pt x="4710" y="1"/>
                        <a:pt x="1457" y="672"/>
                        <a:pt x="891" y="2238"/>
                      </a:cubicBezTo>
                      <a:cubicBezTo>
                        <a:pt x="1" y="4681"/>
                        <a:pt x="2427" y="10863"/>
                        <a:pt x="3052" y="12248"/>
                      </a:cubicBezTo>
                      <a:cubicBezTo>
                        <a:pt x="3601" y="13464"/>
                        <a:pt x="4401" y="14081"/>
                        <a:pt x="5259" y="14081"/>
                      </a:cubicBezTo>
                      <a:cubicBezTo>
                        <a:pt x="5378" y="14081"/>
                        <a:pt x="5499" y="14069"/>
                        <a:pt x="5621" y="14045"/>
                      </a:cubicBezTo>
                      <a:cubicBezTo>
                        <a:pt x="6481" y="13877"/>
                        <a:pt x="17717" y="12114"/>
                        <a:pt x="18603" y="11354"/>
                      </a:cubicBezTo>
                      <a:cubicBezTo>
                        <a:pt x="19648" y="10452"/>
                        <a:pt x="18876" y="8232"/>
                        <a:pt x="18213" y="6083"/>
                      </a:cubicBezTo>
                      <a:cubicBezTo>
                        <a:pt x="17474" y="3703"/>
                        <a:pt x="16907" y="2259"/>
                        <a:pt x="15866" y="1344"/>
                      </a:cubicBezTo>
                      <a:cubicBezTo>
                        <a:pt x="14754" y="362"/>
                        <a:pt x="13667" y="1"/>
                        <a:pt x="9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250650" y="2999820"/>
                  <a:ext cx="1076971" cy="276958"/>
                </a:xfrm>
                <a:custGeom>
                  <a:avLst/>
                  <a:gdLst/>
                  <a:ahLst/>
                  <a:cxnLst/>
                  <a:rect l="l" t="t" r="r" b="b"/>
                  <a:pathLst>
                    <a:path w="24953" h="6417" extrusionOk="0">
                      <a:moveTo>
                        <a:pt x="15160" y="1"/>
                      </a:moveTo>
                      <a:cubicBezTo>
                        <a:pt x="14802" y="1"/>
                        <a:pt x="14463" y="30"/>
                        <a:pt x="14099" y="93"/>
                      </a:cubicBezTo>
                      <a:cubicBezTo>
                        <a:pt x="14099" y="93"/>
                        <a:pt x="1234" y="2271"/>
                        <a:pt x="617" y="2725"/>
                      </a:cubicBezTo>
                      <a:cubicBezTo>
                        <a:pt x="0" y="3174"/>
                        <a:pt x="2955" y="4391"/>
                        <a:pt x="5541" y="5281"/>
                      </a:cubicBezTo>
                      <a:cubicBezTo>
                        <a:pt x="7669" y="6012"/>
                        <a:pt x="8767" y="6417"/>
                        <a:pt x="10237" y="6417"/>
                      </a:cubicBezTo>
                      <a:cubicBezTo>
                        <a:pt x="10953" y="6417"/>
                        <a:pt x="11757" y="6321"/>
                        <a:pt x="12810" y="6120"/>
                      </a:cubicBezTo>
                      <a:cubicBezTo>
                        <a:pt x="15182" y="5671"/>
                        <a:pt x="22007" y="3606"/>
                        <a:pt x="23215" y="3002"/>
                      </a:cubicBezTo>
                      <a:cubicBezTo>
                        <a:pt x="24953" y="2129"/>
                        <a:pt x="24500" y="1352"/>
                        <a:pt x="19979" y="651"/>
                      </a:cubicBezTo>
                      <a:cubicBezTo>
                        <a:pt x="17460" y="261"/>
                        <a:pt x="16230" y="1"/>
                        <a:pt x="15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151383" y="2567401"/>
                  <a:ext cx="678432" cy="473034"/>
                </a:xfrm>
                <a:custGeom>
                  <a:avLst/>
                  <a:gdLst/>
                  <a:ahLst/>
                  <a:cxnLst/>
                  <a:rect l="l" t="t" r="r" b="b"/>
                  <a:pathLst>
                    <a:path w="15719" h="10960" extrusionOk="0">
                      <a:moveTo>
                        <a:pt x="8047" y="0"/>
                      </a:moveTo>
                      <a:cubicBezTo>
                        <a:pt x="7828" y="0"/>
                        <a:pt x="7603" y="2"/>
                        <a:pt x="7375" y="5"/>
                      </a:cubicBezTo>
                      <a:cubicBezTo>
                        <a:pt x="6510" y="18"/>
                        <a:pt x="5587" y="55"/>
                        <a:pt x="4667" y="123"/>
                      </a:cubicBezTo>
                      <a:cubicBezTo>
                        <a:pt x="4328" y="144"/>
                        <a:pt x="3992" y="173"/>
                        <a:pt x="3656" y="202"/>
                      </a:cubicBezTo>
                      <a:cubicBezTo>
                        <a:pt x="3207" y="244"/>
                        <a:pt x="2758" y="311"/>
                        <a:pt x="2317" y="400"/>
                      </a:cubicBezTo>
                      <a:cubicBezTo>
                        <a:pt x="365" y="815"/>
                        <a:pt x="0" y="1608"/>
                        <a:pt x="189" y="2309"/>
                      </a:cubicBezTo>
                      <a:lnTo>
                        <a:pt x="500" y="3434"/>
                      </a:lnTo>
                      <a:cubicBezTo>
                        <a:pt x="688" y="4123"/>
                        <a:pt x="936" y="5017"/>
                        <a:pt x="1180" y="5915"/>
                      </a:cubicBezTo>
                      <a:lnTo>
                        <a:pt x="1973" y="8807"/>
                      </a:lnTo>
                      <a:cubicBezTo>
                        <a:pt x="1985" y="8853"/>
                        <a:pt x="1998" y="8899"/>
                        <a:pt x="2011" y="8941"/>
                      </a:cubicBezTo>
                      <a:cubicBezTo>
                        <a:pt x="2325" y="10087"/>
                        <a:pt x="2615" y="10599"/>
                        <a:pt x="3060" y="10813"/>
                      </a:cubicBezTo>
                      <a:cubicBezTo>
                        <a:pt x="3290" y="10928"/>
                        <a:pt x="3564" y="10959"/>
                        <a:pt x="3905" y="10959"/>
                      </a:cubicBezTo>
                      <a:cubicBezTo>
                        <a:pt x="3974" y="10959"/>
                        <a:pt x="4047" y="10958"/>
                        <a:pt x="4122" y="10956"/>
                      </a:cubicBezTo>
                      <a:cubicBezTo>
                        <a:pt x="4122" y="10956"/>
                        <a:pt x="4579" y="10884"/>
                        <a:pt x="5301" y="10771"/>
                      </a:cubicBezTo>
                      <a:cubicBezTo>
                        <a:pt x="6048" y="10653"/>
                        <a:pt x="7073" y="10490"/>
                        <a:pt x="8164" y="10314"/>
                      </a:cubicBezTo>
                      <a:cubicBezTo>
                        <a:pt x="9037" y="10171"/>
                        <a:pt x="9952" y="10020"/>
                        <a:pt x="10800" y="9873"/>
                      </a:cubicBezTo>
                      <a:cubicBezTo>
                        <a:pt x="12122" y="9650"/>
                        <a:pt x="13284" y="9440"/>
                        <a:pt x="13893" y="9302"/>
                      </a:cubicBezTo>
                      <a:cubicBezTo>
                        <a:pt x="13985" y="9281"/>
                        <a:pt x="14065" y="9264"/>
                        <a:pt x="14128" y="9247"/>
                      </a:cubicBezTo>
                      <a:cubicBezTo>
                        <a:pt x="15580" y="8861"/>
                        <a:pt x="15719" y="8572"/>
                        <a:pt x="15719" y="7854"/>
                      </a:cubicBezTo>
                      <a:cubicBezTo>
                        <a:pt x="15719" y="7699"/>
                        <a:pt x="15660" y="7434"/>
                        <a:pt x="15559" y="7103"/>
                      </a:cubicBezTo>
                      <a:cubicBezTo>
                        <a:pt x="15358" y="6431"/>
                        <a:pt x="15001" y="5466"/>
                        <a:pt x="14649" y="4525"/>
                      </a:cubicBezTo>
                      <a:cubicBezTo>
                        <a:pt x="14372" y="3783"/>
                        <a:pt x="14099" y="3056"/>
                        <a:pt x="13910" y="2498"/>
                      </a:cubicBezTo>
                      <a:cubicBezTo>
                        <a:pt x="13809" y="2183"/>
                        <a:pt x="13679" y="1877"/>
                        <a:pt x="13528" y="1583"/>
                      </a:cubicBezTo>
                      <a:cubicBezTo>
                        <a:pt x="13150" y="865"/>
                        <a:pt x="12688" y="526"/>
                        <a:pt x="11996" y="324"/>
                      </a:cubicBezTo>
                      <a:cubicBezTo>
                        <a:pt x="11836" y="278"/>
                        <a:pt x="11664" y="240"/>
                        <a:pt x="11480" y="202"/>
                      </a:cubicBezTo>
                      <a:cubicBezTo>
                        <a:pt x="11110" y="135"/>
                        <a:pt x="10565" y="81"/>
                        <a:pt x="9901" y="47"/>
                      </a:cubicBezTo>
                      <a:cubicBezTo>
                        <a:pt x="9353" y="15"/>
                        <a:pt x="8724" y="0"/>
                        <a:pt x="8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392776" y="3019803"/>
                  <a:ext cx="766565" cy="174884"/>
                </a:xfrm>
                <a:custGeom>
                  <a:avLst/>
                  <a:gdLst/>
                  <a:ahLst/>
                  <a:cxnLst/>
                  <a:rect l="l" t="t" r="r" b="b"/>
                  <a:pathLst>
                    <a:path w="17761" h="4052" extrusionOk="0">
                      <a:moveTo>
                        <a:pt x="12834" y="0"/>
                      </a:moveTo>
                      <a:cubicBezTo>
                        <a:pt x="12435" y="0"/>
                        <a:pt x="12033" y="46"/>
                        <a:pt x="11549" y="142"/>
                      </a:cubicBezTo>
                      <a:lnTo>
                        <a:pt x="6793" y="1107"/>
                      </a:lnTo>
                      <a:cubicBezTo>
                        <a:pt x="4707" y="1527"/>
                        <a:pt x="48" y="2186"/>
                        <a:pt x="23" y="2606"/>
                      </a:cubicBezTo>
                      <a:cubicBezTo>
                        <a:pt x="0" y="2979"/>
                        <a:pt x="1937" y="4051"/>
                        <a:pt x="3210" y="4051"/>
                      </a:cubicBezTo>
                      <a:cubicBezTo>
                        <a:pt x="3354" y="4051"/>
                        <a:pt x="3489" y="4038"/>
                        <a:pt x="3612" y="4008"/>
                      </a:cubicBezTo>
                      <a:cubicBezTo>
                        <a:pt x="4825" y="3714"/>
                        <a:pt x="9014" y="2875"/>
                        <a:pt x="11205" y="2258"/>
                      </a:cubicBezTo>
                      <a:cubicBezTo>
                        <a:pt x="13396" y="1636"/>
                        <a:pt x="17761" y="927"/>
                        <a:pt x="15729" y="474"/>
                      </a:cubicBezTo>
                      <a:cubicBezTo>
                        <a:pt x="14385" y="174"/>
                        <a:pt x="13615" y="0"/>
                        <a:pt x="12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767490" y="3117344"/>
                  <a:ext cx="295301" cy="84335"/>
                </a:xfrm>
                <a:custGeom>
                  <a:avLst/>
                  <a:gdLst/>
                  <a:ahLst/>
                  <a:cxnLst/>
                  <a:rect l="l" t="t" r="r" b="b"/>
                  <a:pathLst>
                    <a:path w="6842" h="1954" extrusionOk="0">
                      <a:moveTo>
                        <a:pt x="4350" y="0"/>
                      </a:moveTo>
                      <a:cubicBezTo>
                        <a:pt x="4078" y="0"/>
                        <a:pt x="3786" y="34"/>
                        <a:pt x="3438" y="107"/>
                      </a:cubicBezTo>
                      <a:cubicBezTo>
                        <a:pt x="2611" y="279"/>
                        <a:pt x="944" y="556"/>
                        <a:pt x="735" y="749"/>
                      </a:cubicBezTo>
                      <a:cubicBezTo>
                        <a:pt x="525" y="946"/>
                        <a:pt x="0" y="1261"/>
                        <a:pt x="1163" y="1626"/>
                      </a:cubicBezTo>
                      <a:cubicBezTo>
                        <a:pt x="1884" y="1851"/>
                        <a:pt x="2291" y="1953"/>
                        <a:pt x="2650" y="1953"/>
                      </a:cubicBezTo>
                      <a:cubicBezTo>
                        <a:pt x="2869" y="1953"/>
                        <a:pt x="3069" y="1916"/>
                        <a:pt x="3312" y="1844"/>
                      </a:cubicBezTo>
                      <a:lnTo>
                        <a:pt x="6330" y="959"/>
                      </a:lnTo>
                      <a:cubicBezTo>
                        <a:pt x="6720" y="845"/>
                        <a:pt x="6842" y="577"/>
                        <a:pt x="5456" y="178"/>
                      </a:cubicBezTo>
                      <a:cubicBezTo>
                        <a:pt x="5061" y="64"/>
                        <a:pt x="4724" y="0"/>
                        <a:pt x="4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72919" y="2572494"/>
                  <a:ext cx="180107" cy="250199"/>
                </a:xfrm>
                <a:custGeom>
                  <a:avLst/>
                  <a:gdLst/>
                  <a:ahLst/>
                  <a:cxnLst/>
                  <a:rect l="l" t="t" r="r" b="b"/>
                  <a:pathLst>
                    <a:path w="4173" h="5797" extrusionOk="0">
                      <a:moveTo>
                        <a:pt x="4173" y="0"/>
                      </a:moveTo>
                      <a:lnTo>
                        <a:pt x="4173" y="0"/>
                      </a:lnTo>
                      <a:cubicBezTo>
                        <a:pt x="3833" y="26"/>
                        <a:pt x="3493" y="55"/>
                        <a:pt x="3157" y="84"/>
                      </a:cubicBezTo>
                      <a:cubicBezTo>
                        <a:pt x="2708" y="126"/>
                        <a:pt x="2259" y="193"/>
                        <a:pt x="1818" y="282"/>
                      </a:cubicBezTo>
                      <a:lnTo>
                        <a:pt x="1" y="3316"/>
                      </a:lnTo>
                      <a:cubicBezTo>
                        <a:pt x="189" y="4005"/>
                        <a:pt x="437" y="4899"/>
                        <a:pt x="681" y="5797"/>
                      </a:cubicBezTo>
                      <a:lnTo>
                        <a:pt x="4173"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236494" y="2567401"/>
                  <a:ext cx="342259" cy="466689"/>
                </a:xfrm>
                <a:custGeom>
                  <a:avLst/>
                  <a:gdLst/>
                  <a:ahLst/>
                  <a:cxnLst/>
                  <a:rect l="l" t="t" r="r" b="b"/>
                  <a:pathLst>
                    <a:path w="7930" h="10813" extrusionOk="0">
                      <a:moveTo>
                        <a:pt x="6092" y="0"/>
                      </a:moveTo>
                      <a:cubicBezTo>
                        <a:pt x="5869" y="0"/>
                        <a:pt x="5640" y="2"/>
                        <a:pt x="5407" y="5"/>
                      </a:cubicBezTo>
                      <a:lnTo>
                        <a:pt x="1" y="8807"/>
                      </a:lnTo>
                      <a:cubicBezTo>
                        <a:pt x="13" y="8853"/>
                        <a:pt x="26" y="8895"/>
                        <a:pt x="39" y="8941"/>
                      </a:cubicBezTo>
                      <a:cubicBezTo>
                        <a:pt x="353" y="10087"/>
                        <a:pt x="643" y="10599"/>
                        <a:pt x="1088" y="10813"/>
                      </a:cubicBezTo>
                      <a:cubicBezTo>
                        <a:pt x="2557" y="8521"/>
                        <a:pt x="6910" y="1655"/>
                        <a:pt x="7929" y="43"/>
                      </a:cubicBezTo>
                      <a:cubicBezTo>
                        <a:pt x="7385" y="14"/>
                        <a:pt x="6762" y="0"/>
                        <a:pt x="6092"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380173" y="2581558"/>
                  <a:ext cx="355293" cy="450547"/>
                </a:xfrm>
                <a:custGeom>
                  <a:avLst/>
                  <a:gdLst/>
                  <a:ahLst/>
                  <a:cxnLst/>
                  <a:rect l="l" t="t" r="r" b="b"/>
                  <a:pathLst>
                    <a:path w="8232" h="10439" extrusionOk="0">
                      <a:moveTo>
                        <a:pt x="6695" y="0"/>
                      </a:moveTo>
                      <a:lnTo>
                        <a:pt x="0" y="10439"/>
                      </a:lnTo>
                      <a:cubicBezTo>
                        <a:pt x="747" y="10325"/>
                        <a:pt x="1772" y="10162"/>
                        <a:pt x="2863" y="9981"/>
                      </a:cubicBezTo>
                      <a:lnTo>
                        <a:pt x="8231" y="1255"/>
                      </a:lnTo>
                      <a:cubicBezTo>
                        <a:pt x="7849" y="537"/>
                        <a:pt x="7387" y="202"/>
                        <a:pt x="6695"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617466" y="2762700"/>
                  <a:ext cx="205485" cy="230820"/>
                </a:xfrm>
                <a:custGeom>
                  <a:avLst/>
                  <a:gdLst/>
                  <a:ahLst/>
                  <a:cxnLst/>
                  <a:rect l="l" t="t" r="r" b="b"/>
                  <a:pathLst>
                    <a:path w="4761" h="5348" extrusionOk="0">
                      <a:moveTo>
                        <a:pt x="3854" y="0"/>
                      </a:moveTo>
                      <a:lnTo>
                        <a:pt x="1" y="5348"/>
                      </a:lnTo>
                      <a:cubicBezTo>
                        <a:pt x="1323" y="5125"/>
                        <a:pt x="2485" y="4915"/>
                        <a:pt x="3094" y="4777"/>
                      </a:cubicBezTo>
                      <a:cubicBezTo>
                        <a:pt x="3526" y="4210"/>
                        <a:pt x="4156" y="3383"/>
                        <a:pt x="4760" y="2578"/>
                      </a:cubicBezTo>
                      <a:cubicBezTo>
                        <a:pt x="4563" y="1906"/>
                        <a:pt x="4206" y="941"/>
                        <a:pt x="3854"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1039;p38"/>
              <p:cNvSpPr/>
              <p:nvPr/>
            </p:nvSpPr>
            <p:spPr>
              <a:xfrm>
                <a:off x="8775940" y="41837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7668100" y="44707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7415113" y="445395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7440349" y="322105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8805800" y="37446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7390400" y="23340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7945075" y="9175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8565949" y="12439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38"/>
              <p:cNvCxnSpPr>
                <a:stCxn id="1044" idx="4"/>
                <a:endCxn id="1042" idx="0"/>
              </p:cNvCxnSpPr>
              <p:nvPr/>
            </p:nvCxnSpPr>
            <p:spPr>
              <a:xfrm>
                <a:off x="7440350" y="2434296"/>
                <a:ext cx="79800" cy="786900"/>
              </a:xfrm>
              <a:prstGeom prst="straightConnector1">
                <a:avLst/>
              </a:prstGeom>
              <a:noFill/>
              <a:ln w="19050" cap="flat" cmpd="sng">
                <a:solidFill>
                  <a:schemeClr val="dk2"/>
                </a:solidFill>
                <a:prstDash val="solid"/>
                <a:round/>
                <a:headEnd type="none" w="med" len="med"/>
                <a:tailEnd type="none" w="med" len="med"/>
              </a:ln>
            </p:spPr>
          </p:cxnSp>
          <p:cxnSp>
            <p:nvCxnSpPr>
              <p:cNvPr id="1048" name="Google Shape;1048;p38"/>
              <p:cNvCxnSpPr>
                <a:stCxn id="1042" idx="4"/>
                <a:endCxn id="1040" idx="0"/>
              </p:cNvCxnSpPr>
              <p:nvPr/>
            </p:nvCxnSpPr>
            <p:spPr>
              <a:xfrm>
                <a:off x="7520149" y="3381254"/>
                <a:ext cx="198000" cy="1089600"/>
              </a:xfrm>
              <a:prstGeom prst="straightConnector1">
                <a:avLst/>
              </a:prstGeom>
              <a:noFill/>
              <a:ln w="19050" cap="flat" cmpd="sng">
                <a:solidFill>
                  <a:schemeClr val="dk2"/>
                </a:solidFill>
                <a:prstDash val="solid"/>
                <a:round/>
                <a:headEnd type="none" w="med" len="med"/>
                <a:tailEnd type="none" w="med" len="med"/>
              </a:ln>
            </p:spPr>
          </p:cxnSp>
          <p:cxnSp>
            <p:nvCxnSpPr>
              <p:cNvPr id="1049" name="Google Shape;1049;p38"/>
              <p:cNvCxnSpPr>
                <a:stCxn id="1040" idx="2"/>
                <a:endCxn id="1041" idx="6"/>
              </p:cNvCxnSpPr>
              <p:nvPr/>
            </p:nvCxnSpPr>
            <p:spPr>
              <a:xfrm rot="10800000">
                <a:off x="7515100" y="4504059"/>
                <a:ext cx="153000" cy="16800"/>
              </a:xfrm>
              <a:prstGeom prst="straightConnector1">
                <a:avLst/>
              </a:prstGeom>
              <a:noFill/>
              <a:ln w="19050" cap="flat" cmpd="sng">
                <a:solidFill>
                  <a:schemeClr val="dk2"/>
                </a:solidFill>
                <a:prstDash val="solid"/>
                <a:round/>
                <a:headEnd type="none" w="med" len="med"/>
                <a:tailEnd type="none" w="med" len="med"/>
              </a:ln>
            </p:spPr>
          </p:cxnSp>
          <p:cxnSp>
            <p:nvCxnSpPr>
              <p:cNvPr id="1050" name="Google Shape;1050;p38"/>
              <p:cNvCxnSpPr>
                <a:stCxn id="1045" idx="5"/>
                <a:endCxn id="1046" idx="2"/>
              </p:cNvCxnSpPr>
              <p:nvPr/>
            </p:nvCxnSpPr>
            <p:spPr>
              <a:xfrm>
                <a:off x="8030345" y="1003047"/>
                <a:ext cx="535500" cy="321000"/>
              </a:xfrm>
              <a:prstGeom prst="straightConnector1">
                <a:avLst/>
              </a:prstGeom>
              <a:noFill/>
              <a:ln w="19050" cap="flat" cmpd="sng">
                <a:solidFill>
                  <a:schemeClr val="dk2"/>
                </a:solidFill>
                <a:prstDash val="solid"/>
                <a:round/>
                <a:headEnd type="none" w="med" len="med"/>
                <a:tailEnd type="none" w="med" len="med"/>
              </a:ln>
            </p:spPr>
          </p:cxnSp>
          <p:cxnSp>
            <p:nvCxnSpPr>
              <p:cNvPr id="1051" name="Google Shape;1051;p38"/>
              <p:cNvCxnSpPr>
                <a:stCxn id="1046" idx="4"/>
                <a:endCxn id="1043" idx="0"/>
              </p:cNvCxnSpPr>
              <p:nvPr/>
            </p:nvCxnSpPr>
            <p:spPr>
              <a:xfrm>
                <a:off x="8645749" y="1404104"/>
                <a:ext cx="210000" cy="2340600"/>
              </a:xfrm>
              <a:prstGeom prst="straightConnector1">
                <a:avLst/>
              </a:prstGeom>
              <a:noFill/>
              <a:ln w="19050" cap="flat" cmpd="sng">
                <a:solidFill>
                  <a:schemeClr val="dk2"/>
                </a:solidFill>
                <a:prstDash val="solid"/>
                <a:round/>
                <a:headEnd type="none" w="med" len="med"/>
                <a:tailEnd type="none" w="med" len="med"/>
              </a:ln>
            </p:spPr>
          </p:cxnSp>
          <p:cxnSp>
            <p:nvCxnSpPr>
              <p:cNvPr id="1052" name="Google Shape;1052;p38"/>
              <p:cNvCxnSpPr>
                <a:stCxn id="1043" idx="2"/>
                <a:endCxn id="1042" idx="6"/>
              </p:cNvCxnSpPr>
              <p:nvPr/>
            </p:nvCxnSpPr>
            <p:spPr>
              <a:xfrm rot="10800000">
                <a:off x="7599800" y="3301271"/>
                <a:ext cx="1206000" cy="493500"/>
              </a:xfrm>
              <a:prstGeom prst="straightConnector1">
                <a:avLst/>
              </a:prstGeom>
              <a:noFill/>
              <a:ln w="19050" cap="flat" cmpd="sng">
                <a:solidFill>
                  <a:schemeClr val="dk2"/>
                </a:solidFill>
                <a:prstDash val="solid"/>
                <a:round/>
                <a:headEnd type="none" w="med" len="med"/>
                <a:tailEnd type="none" w="med" len="med"/>
              </a:ln>
            </p:spPr>
          </p:cxnSp>
          <p:cxnSp>
            <p:nvCxnSpPr>
              <p:cNvPr id="1053" name="Google Shape;1053;p38"/>
              <p:cNvCxnSpPr>
                <a:stCxn id="1043" idx="4"/>
                <a:endCxn id="1039" idx="0"/>
              </p:cNvCxnSpPr>
              <p:nvPr/>
            </p:nvCxnSpPr>
            <p:spPr>
              <a:xfrm>
                <a:off x="8855750" y="3844871"/>
                <a:ext cx="0" cy="338700"/>
              </a:xfrm>
              <a:prstGeom prst="straightConnector1">
                <a:avLst/>
              </a:prstGeom>
              <a:noFill/>
              <a:ln w="19050" cap="flat" cmpd="sng">
                <a:solidFill>
                  <a:schemeClr val="dk2"/>
                </a:solidFill>
                <a:prstDash val="solid"/>
                <a:round/>
                <a:headEnd type="none" w="med" len="med"/>
                <a:tailEnd type="none" w="med" len="med"/>
              </a:ln>
            </p:spPr>
          </p:cxnSp>
          <p:sp>
            <p:nvSpPr>
              <p:cNvPr id="1054" name="Google Shape;1054;p38"/>
              <p:cNvSpPr/>
              <p:nvPr/>
            </p:nvSpPr>
            <p:spPr>
              <a:xfrm>
                <a:off x="7930350" y="125577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5" name="Google Shape;1055;p38"/>
              <p:cNvCxnSpPr>
                <a:stCxn id="1045" idx="4"/>
                <a:endCxn id="1054" idx="0"/>
              </p:cNvCxnSpPr>
              <p:nvPr/>
            </p:nvCxnSpPr>
            <p:spPr>
              <a:xfrm flipH="1">
                <a:off x="7980325" y="1017721"/>
                <a:ext cx="14700" cy="238200"/>
              </a:xfrm>
              <a:prstGeom prst="straightConnector1">
                <a:avLst/>
              </a:prstGeom>
              <a:noFill/>
              <a:ln w="19050" cap="flat" cmpd="sng">
                <a:solidFill>
                  <a:schemeClr val="dk2"/>
                </a:solidFill>
                <a:prstDash val="solid"/>
                <a:round/>
                <a:headEnd type="none" w="med" len="med"/>
                <a:tailEnd type="none" w="med" len="med"/>
              </a:ln>
            </p:spPr>
          </p:cxnSp>
          <p:grpSp>
            <p:nvGrpSpPr>
              <p:cNvPr id="1056" name="Google Shape;1056;p38"/>
              <p:cNvGrpSpPr/>
              <p:nvPr/>
            </p:nvGrpSpPr>
            <p:grpSpPr>
              <a:xfrm>
                <a:off x="8222200" y="1513682"/>
                <a:ext cx="570591" cy="556883"/>
                <a:chOff x="8220000" y="1458182"/>
                <a:chExt cx="570591" cy="556883"/>
              </a:xfrm>
            </p:grpSpPr>
            <p:sp>
              <p:nvSpPr>
                <p:cNvPr id="1057" name="Google Shape;1057;p38"/>
                <p:cNvSpPr/>
                <p:nvPr/>
              </p:nvSpPr>
              <p:spPr>
                <a:xfrm>
                  <a:off x="8340451" y="1548376"/>
                  <a:ext cx="450139" cy="466029"/>
                </a:xfrm>
                <a:custGeom>
                  <a:avLst/>
                  <a:gdLst/>
                  <a:ahLst/>
                  <a:cxnLst/>
                  <a:rect l="l" t="t" r="r" b="b"/>
                  <a:pathLst>
                    <a:path w="10935" h="11321" extrusionOk="0">
                      <a:moveTo>
                        <a:pt x="3778" y="0"/>
                      </a:moveTo>
                      <a:cubicBezTo>
                        <a:pt x="3060" y="0"/>
                        <a:pt x="1377" y="554"/>
                        <a:pt x="877" y="836"/>
                      </a:cubicBezTo>
                      <a:cubicBezTo>
                        <a:pt x="382" y="1117"/>
                        <a:pt x="0" y="1570"/>
                        <a:pt x="0" y="1570"/>
                      </a:cubicBezTo>
                      <a:lnTo>
                        <a:pt x="147" y="1981"/>
                      </a:lnTo>
                      <a:cubicBezTo>
                        <a:pt x="147" y="1981"/>
                        <a:pt x="1977" y="7631"/>
                        <a:pt x="2078" y="8403"/>
                      </a:cubicBezTo>
                      <a:cubicBezTo>
                        <a:pt x="2183" y="9180"/>
                        <a:pt x="2989" y="11245"/>
                        <a:pt x="3576" y="11316"/>
                      </a:cubicBezTo>
                      <a:cubicBezTo>
                        <a:pt x="3602" y="11319"/>
                        <a:pt x="3631" y="11321"/>
                        <a:pt x="3661" y="11321"/>
                      </a:cubicBezTo>
                      <a:cubicBezTo>
                        <a:pt x="4320" y="11321"/>
                        <a:pt x="5976" y="10605"/>
                        <a:pt x="6678" y="10028"/>
                      </a:cubicBezTo>
                      <a:cubicBezTo>
                        <a:pt x="7408" y="9427"/>
                        <a:pt x="10934" y="5390"/>
                        <a:pt x="9868" y="3942"/>
                      </a:cubicBezTo>
                      <a:cubicBezTo>
                        <a:pt x="8798" y="2489"/>
                        <a:pt x="4495" y="0"/>
                        <a:pt x="3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8220000" y="1605926"/>
                  <a:ext cx="425276" cy="409139"/>
                </a:xfrm>
                <a:custGeom>
                  <a:avLst/>
                  <a:gdLst/>
                  <a:ahLst/>
                  <a:cxnLst/>
                  <a:rect l="l" t="t" r="r" b="b"/>
                  <a:pathLst>
                    <a:path w="10331" h="9939" extrusionOk="0">
                      <a:moveTo>
                        <a:pt x="3501" y="1"/>
                      </a:moveTo>
                      <a:cubicBezTo>
                        <a:pt x="3263" y="1"/>
                        <a:pt x="3066" y="58"/>
                        <a:pt x="2926" y="172"/>
                      </a:cubicBezTo>
                      <a:cubicBezTo>
                        <a:pt x="2590" y="453"/>
                        <a:pt x="353" y="3937"/>
                        <a:pt x="177" y="4609"/>
                      </a:cubicBezTo>
                      <a:cubicBezTo>
                        <a:pt x="1" y="5280"/>
                        <a:pt x="366" y="6128"/>
                        <a:pt x="731" y="6560"/>
                      </a:cubicBezTo>
                      <a:cubicBezTo>
                        <a:pt x="1096" y="6997"/>
                        <a:pt x="5491" y="9511"/>
                        <a:pt x="6263" y="9910"/>
                      </a:cubicBezTo>
                      <a:cubicBezTo>
                        <a:pt x="6301" y="9929"/>
                        <a:pt x="6344" y="9939"/>
                        <a:pt x="6390" y="9939"/>
                      </a:cubicBezTo>
                      <a:cubicBezTo>
                        <a:pt x="7282" y="9939"/>
                        <a:pt x="9565" y="6494"/>
                        <a:pt x="9936" y="5855"/>
                      </a:cubicBezTo>
                      <a:cubicBezTo>
                        <a:pt x="10330" y="5179"/>
                        <a:pt x="9852" y="3496"/>
                        <a:pt x="9306" y="2984"/>
                      </a:cubicBezTo>
                      <a:cubicBezTo>
                        <a:pt x="8765" y="2472"/>
                        <a:pt x="4727" y="348"/>
                        <a:pt x="4727" y="348"/>
                      </a:cubicBezTo>
                      <a:cubicBezTo>
                        <a:pt x="4263" y="117"/>
                        <a:pt x="3840" y="1"/>
                        <a:pt x="3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8623631" y="1645569"/>
                  <a:ext cx="72944" cy="73727"/>
                </a:xfrm>
                <a:custGeom>
                  <a:avLst/>
                  <a:gdLst/>
                  <a:ahLst/>
                  <a:cxnLst/>
                  <a:rect l="l" t="t" r="r" b="b"/>
                  <a:pathLst>
                    <a:path w="1772" h="1791" extrusionOk="0">
                      <a:moveTo>
                        <a:pt x="1192" y="1"/>
                      </a:moveTo>
                      <a:cubicBezTo>
                        <a:pt x="895" y="1"/>
                        <a:pt x="0" y="791"/>
                        <a:pt x="0" y="791"/>
                      </a:cubicBezTo>
                      <a:cubicBezTo>
                        <a:pt x="103" y="1495"/>
                        <a:pt x="722" y="1791"/>
                        <a:pt x="1039" y="1791"/>
                      </a:cubicBezTo>
                      <a:cubicBezTo>
                        <a:pt x="1045" y="1791"/>
                        <a:pt x="1052" y="1791"/>
                        <a:pt x="1058" y="1790"/>
                      </a:cubicBezTo>
                      <a:cubicBezTo>
                        <a:pt x="1365" y="1774"/>
                        <a:pt x="1763" y="590"/>
                        <a:pt x="1768" y="422"/>
                      </a:cubicBezTo>
                      <a:cubicBezTo>
                        <a:pt x="1772" y="250"/>
                        <a:pt x="1491" y="49"/>
                        <a:pt x="1213" y="2"/>
                      </a:cubicBezTo>
                      <a:cubicBezTo>
                        <a:pt x="1207" y="1"/>
                        <a:pt x="1200" y="1"/>
                        <a:pt x="1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8415085" y="1458182"/>
                  <a:ext cx="200803" cy="164825"/>
                </a:xfrm>
                <a:custGeom>
                  <a:avLst/>
                  <a:gdLst/>
                  <a:ahLst/>
                  <a:cxnLst/>
                  <a:rect l="l" t="t" r="r" b="b"/>
                  <a:pathLst>
                    <a:path w="4878" h="4004" extrusionOk="0">
                      <a:moveTo>
                        <a:pt x="2464" y="0"/>
                      </a:moveTo>
                      <a:cubicBezTo>
                        <a:pt x="1965" y="0"/>
                        <a:pt x="1730" y="59"/>
                        <a:pt x="1411" y="248"/>
                      </a:cubicBezTo>
                      <a:cubicBezTo>
                        <a:pt x="1087" y="441"/>
                        <a:pt x="0" y="2443"/>
                        <a:pt x="298" y="2649"/>
                      </a:cubicBezTo>
                      <a:cubicBezTo>
                        <a:pt x="340" y="2678"/>
                        <a:pt x="2154" y="3866"/>
                        <a:pt x="2359" y="3984"/>
                      </a:cubicBezTo>
                      <a:cubicBezTo>
                        <a:pt x="2383" y="3997"/>
                        <a:pt x="2420" y="4003"/>
                        <a:pt x="2467" y="4003"/>
                      </a:cubicBezTo>
                      <a:cubicBezTo>
                        <a:pt x="2837" y="4003"/>
                        <a:pt x="3843" y="3637"/>
                        <a:pt x="4089" y="3484"/>
                      </a:cubicBezTo>
                      <a:cubicBezTo>
                        <a:pt x="4366" y="3312"/>
                        <a:pt x="4878" y="2137"/>
                        <a:pt x="4819" y="1931"/>
                      </a:cubicBezTo>
                      <a:cubicBezTo>
                        <a:pt x="4760" y="1730"/>
                        <a:pt x="2959" y="0"/>
                        <a:pt x="2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8450858" y="1498113"/>
                  <a:ext cx="101636" cy="97561"/>
                </a:xfrm>
                <a:custGeom>
                  <a:avLst/>
                  <a:gdLst/>
                  <a:ahLst/>
                  <a:cxnLst/>
                  <a:rect l="l" t="t" r="r" b="b"/>
                  <a:pathLst>
                    <a:path w="2469" h="2370" extrusionOk="0">
                      <a:moveTo>
                        <a:pt x="842" y="1"/>
                      </a:moveTo>
                      <a:cubicBezTo>
                        <a:pt x="798" y="1"/>
                        <a:pt x="764" y="14"/>
                        <a:pt x="743" y="42"/>
                      </a:cubicBezTo>
                      <a:cubicBezTo>
                        <a:pt x="617" y="218"/>
                        <a:pt x="0" y="1079"/>
                        <a:pt x="143" y="1314"/>
                      </a:cubicBezTo>
                      <a:cubicBezTo>
                        <a:pt x="290" y="1549"/>
                        <a:pt x="1096" y="2203"/>
                        <a:pt x="1419" y="2355"/>
                      </a:cubicBezTo>
                      <a:cubicBezTo>
                        <a:pt x="1441" y="2365"/>
                        <a:pt x="1464" y="2369"/>
                        <a:pt x="1489" y="2369"/>
                      </a:cubicBezTo>
                      <a:cubicBezTo>
                        <a:pt x="1834" y="2369"/>
                        <a:pt x="2468" y="1482"/>
                        <a:pt x="2414" y="1200"/>
                      </a:cubicBezTo>
                      <a:cubicBezTo>
                        <a:pt x="2365" y="926"/>
                        <a:pt x="1221" y="1"/>
                        <a:pt x="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8278414" y="1669815"/>
                  <a:ext cx="293424" cy="252959"/>
                </a:xfrm>
                <a:custGeom>
                  <a:avLst/>
                  <a:gdLst/>
                  <a:ahLst/>
                  <a:cxnLst/>
                  <a:rect l="l" t="t" r="r" b="b"/>
                  <a:pathLst>
                    <a:path w="7128" h="6145" extrusionOk="0">
                      <a:moveTo>
                        <a:pt x="3663" y="0"/>
                      </a:moveTo>
                      <a:cubicBezTo>
                        <a:pt x="2569" y="0"/>
                        <a:pt x="1546" y="635"/>
                        <a:pt x="1054" y="1386"/>
                      </a:cubicBezTo>
                      <a:cubicBezTo>
                        <a:pt x="336" y="2486"/>
                        <a:pt x="0" y="3980"/>
                        <a:pt x="747" y="4929"/>
                      </a:cubicBezTo>
                      <a:cubicBezTo>
                        <a:pt x="1203" y="5509"/>
                        <a:pt x="2233" y="6145"/>
                        <a:pt x="3346" y="6145"/>
                      </a:cubicBezTo>
                      <a:cubicBezTo>
                        <a:pt x="4059" y="6145"/>
                        <a:pt x="4806" y="5884"/>
                        <a:pt x="5457" y="5180"/>
                      </a:cubicBezTo>
                      <a:cubicBezTo>
                        <a:pt x="7127" y="3380"/>
                        <a:pt x="6670" y="1428"/>
                        <a:pt x="5167" y="450"/>
                      </a:cubicBezTo>
                      <a:cubicBezTo>
                        <a:pt x="4680" y="134"/>
                        <a:pt x="4164" y="0"/>
                        <a:pt x="3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8324891" y="1726583"/>
                  <a:ext cx="182320" cy="155480"/>
                </a:xfrm>
                <a:custGeom>
                  <a:avLst/>
                  <a:gdLst/>
                  <a:ahLst/>
                  <a:cxnLst/>
                  <a:rect l="l" t="t" r="r" b="b"/>
                  <a:pathLst>
                    <a:path w="4429" h="3777" extrusionOk="0">
                      <a:moveTo>
                        <a:pt x="2355" y="1"/>
                      </a:moveTo>
                      <a:cubicBezTo>
                        <a:pt x="1794" y="1"/>
                        <a:pt x="1159" y="223"/>
                        <a:pt x="748" y="813"/>
                      </a:cubicBezTo>
                      <a:cubicBezTo>
                        <a:pt x="0" y="1883"/>
                        <a:pt x="231" y="2630"/>
                        <a:pt x="748" y="3201"/>
                      </a:cubicBezTo>
                      <a:cubicBezTo>
                        <a:pt x="1046" y="3534"/>
                        <a:pt x="1579" y="3777"/>
                        <a:pt x="2159" y="3777"/>
                      </a:cubicBezTo>
                      <a:cubicBezTo>
                        <a:pt x="2574" y="3777"/>
                        <a:pt x="3013" y="3653"/>
                        <a:pt x="3409" y="3348"/>
                      </a:cubicBezTo>
                      <a:cubicBezTo>
                        <a:pt x="4361" y="2618"/>
                        <a:pt x="4429" y="1455"/>
                        <a:pt x="3409" y="360"/>
                      </a:cubicBezTo>
                      <a:cubicBezTo>
                        <a:pt x="3212" y="146"/>
                        <a:pt x="2808" y="1"/>
                        <a:pt x="2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8351854" y="1747248"/>
                  <a:ext cx="102995" cy="95173"/>
                </a:xfrm>
                <a:custGeom>
                  <a:avLst/>
                  <a:gdLst/>
                  <a:ahLst/>
                  <a:cxnLst/>
                  <a:rect l="l" t="t" r="r" b="b"/>
                  <a:pathLst>
                    <a:path w="2502" h="2312" extrusionOk="0">
                      <a:moveTo>
                        <a:pt x="1241" y="0"/>
                      </a:moveTo>
                      <a:cubicBezTo>
                        <a:pt x="808" y="0"/>
                        <a:pt x="405" y="300"/>
                        <a:pt x="248" y="626"/>
                      </a:cubicBezTo>
                      <a:cubicBezTo>
                        <a:pt x="0" y="1138"/>
                        <a:pt x="134" y="1755"/>
                        <a:pt x="571" y="2124"/>
                      </a:cubicBezTo>
                      <a:cubicBezTo>
                        <a:pt x="729" y="2259"/>
                        <a:pt x="924" y="2312"/>
                        <a:pt x="1127" y="2312"/>
                      </a:cubicBezTo>
                      <a:cubicBezTo>
                        <a:pt x="1449" y="2312"/>
                        <a:pt x="1790" y="2180"/>
                        <a:pt x="2032" y="2036"/>
                      </a:cubicBezTo>
                      <a:cubicBezTo>
                        <a:pt x="2430" y="1801"/>
                        <a:pt x="2502" y="1083"/>
                        <a:pt x="2107" y="512"/>
                      </a:cubicBezTo>
                      <a:cubicBezTo>
                        <a:pt x="1851" y="142"/>
                        <a:pt x="1539"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38"/>
              <p:cNvSpPr/>
              <p:nvPr/>
            </p:nvSpPr>
            <p:spPr>
              <a:xfrm>
                <a:off x="7378949" y="4739892"/>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6" name="Google Shape;1066;p38"/>
              <p:cNvCxnSpPr>
                <a:stCxn id="1040" idx="3"/>
                <a:endCxn id="1065" idx="7"/>
              </p:cNvCxnSpPr>
              <p:nvPr/>
            </p:nvCxnSpPr>
            <p:spPr>
              <a:xfrm flipH="1">
                <a:off x="7515030" y="4556285"/>
                <a:ext cx="167700" cy="207000"/>
              </a:xfrm>
              <a:prstGeom prst="straightConnector1">
                <a:avLst/>
              </a:prstGeom>
              <a:noFill/>
              <a:ln w="19050" cap="flat" cmpd="sng">
                <a:solidFill>
                  <a:schemeClr val="dk2"/>
                </a:solidFill>
                <a:prstDash val="solid"/>
                <a:round/>
                <a:headEnd type="none" w="med" len="med"/>
                <a:tailEnd type="none" w="med" len="med"/>
              </a:ln>
            </p:spPr>
          </p:cxnSp>
          <p:grpSp>
            <p:nvGrpSpPr>
              <p:cNvPr id="1067" name="Google Shape;1067;p38"/>
              <p:cNvGrpSpPr/>
              <p:nvPr/>
            </p:nvGrpSpPr>
            <p:grpSpPr>
              <a:xfrm>
                <a:off x="7435701" y="2056043"/>
                <a:ext cx="1289845" cy="2785154"/>
                <a:chOff x="7371801" y="1968943"/>
                <a:chExt cx="1289845" cy="2785154"/>
              </a:xfrm>
            </p:grpSpPr>
            <p:sp>
              <p:nvSpPr>
                <p:cNvPr id="1068" name="Google Shape;1068;p38"/>
                <p:cNvSpPr/>
                <p:nvPr/>
              </p:nvSpPr>
              <p:spPr>
                <a:xfrm>
                  <a:off x="8449440" y="4519661"/>
                  <a:ext cx="64835" cy="95997"/>
                </a:xfrm>
                <a:custGeom>
                  <a:avLst/>
                  <a:gdLst/>
                  <a:ahLst/>
                  <a:cxnLst/>
                  <a:rect l="l" t="t" r="r" b="b"/>
                  <a:pathLst>
                    <a:path w="1575" h="2332" extrusionOk="0">
                      <a:moveTo>
                        <a:pt x="1025" y="0"/>
                      </a:moveTo>
                      <a:lnTo>
                        <a:pt x="1" y="307"/>
                      </a:lnTo>
                      <a:lnTo>
                        <a:pt x="605" y="2300"/>
                      </a:lnTo>
                      <a:cubicBezTo>
                        <a:pt x="689" y="2321"/>
                        <a:pt x="775" y="2332"/>
                        <a:pt x="861" y="2332"/>
                      </a:cubicBezTo>
                      <a:cubicBezTo>
                        <a:pt x="947" y="2332"/>
                        <a:pt x="1033" y="2321"/>
                        <a:pt x="1117" y="2300"/>
                      </a:cubicBezTo>
                      <a:cubicBezTo>
                        <a:pt x="1293" y="2258"/>
                        <a:pt x="1457" y="2162"/>
                        <a:pt x="1575" y="2019"/>
                      </a:cubicBez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7854388" y="4272419"/>
                  <a:ext cx="120284" cy="65000"/>
                </a:xfrm>
                <a:custGeom>
                  <a:avLst/>
                  <a:gdLst/>
                  <a:ahLst/>
                  <a:cxnLst/>
                  <a:rect l="l" t="t" r="r" b="b"/>
                  <a:pathLst>
                    <a:path w="2922" h="1579" extrusionOk="0">
                      <a:moveTo>
                        <a:pt x="953" y="0"/>
                      </a:moveTo>
                      <a:cubicBezTo>
                        <a:pt x="953" y="0"/>
                        <a:pt x="0" y="810"/>
                        <a:pt x="605" y="1137"/>
                      </a:cubicBezTo>
                      <a:cubicBezTo>
                        <a:pt x="1205" y="1461"/>
                        <a:pt x="2691" y="1578"/>
                        <a:pt x="2691" y="1578"/>
                      </a:cubicBezTo>
                      <a:lnTo>
                        <a:pt x="2922" y="487"/>
                      </a:lnTo>
                      <a:lnTo>
                        <a:pt x="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7945076" y="4258052"/>
                  <a:ext cx="145354" cy="183225"/>
                </a:xfrm>
                <a:custGeom>
                  <a:avLst/>
                  <a:gdLst/>
                  <a:ahLst/>
                  <a:cxnLst/>
                  <a:rect l="l" t="t" r="r" b="b"/>
                  <a:pathLst>
                    <a:path w="3531" h="4451" extrusionOk="0">
                      <a:moveTo>
                        <a:pt x="580" y="1"/>
                      </a:moveTo>
                      <a:lnTo>
                        <a:pt x="1" y="2099"/>
                      </a:lnTo>
                      <a:cubicBezTo>
                        <a:pt x="1" y="2099"/>
                        <a:pt x="1159" y="2431"/>
                        <a:pt x="1533" y="2649"/>
                      </a:cubicBezTo>
                      <a:cubicBezTo>
                        <a:pt x="1886" y="2855"/>
                        <a:pt x="2171" y="4450"/>
                        <a:pt x="2612" y="4450"/>
                      </a:cubicBezTo>
                      <a:cubicBezTo>
                        <a:pt x="2638" y="4450"/>
                        <a:pt x="2664" y="4445"/>
                        <a:pt x="2691" y="4433"/>
                      </a:cubicBezTo>
                      <a:cubicBezTo>
                        <a:pt x="3182" y="4223"/>
                        <a:pt x="3531" y="1717"/>
                        <a:pt x="3065" y="1193"/>
                      </a:cubicBezTo>
                      <a:cubicBezTo>
                        <a:pt x="2599" y="672"/>
                        <a:pt x="580"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8459114" y="4606891"/>
                  <a:ext cx="202532" cy="147206"/>
                </a:xfrm>
                <a:custGeom>
                  <a:avLst/>
                  <a:gdLst/>
                  <a:ahLst/>
                  <a:cxnLst/>
                  <a:rect l="l" t="t" r="r" b="b"/>
                  <a:pathLst>
                    <a:path w="4920" h="3576" extrusionOk="0">
                      <a:moveTo>
                        <a:pt x="2179" y="1"/>
                      </a:moveTo>
                      <a:lnTo>
                        <a:pt x="1" y="484"/>
                      </a:lnTo>
                      <a:cubicBezTo>
                        <a:pt x="1" y="484"/>
                        <a:pt x="366" y="2246"/>
                        <a:pt x="555" y="2687"/>
                      </a:cubicBezTo>
                      <a:cubicBezTo>
                        <a:pt x="728" y="3100"/>
                        <a:pt x="864" y="3575"/>
                        <a:pt x="1853" y="3575"/>
                      </a:cubicBezTo>
                      <a:cubicBezTo>
                        <a:pt x="1920" y="3575"/>
                        <a:pt x="1991" y="3573"/>
                        <a:pt x="2066" y="3569"/>
                      </a:cubicBezTo>
                      <a:cubicBezTo>
                        <a:pt x="3249" y="3501"/>
                        <a:pt x="4269" y="3266"/>
                        <a:pt x="4592" y="3015"/>
                      </a:cubicBezTo>
                      <a:cubicBezTo>
                        <a:pt x="4920" y="2759"/>
                        <a:pt x="3665" y="2431"/>
                        <a:pt x="3132" y="2154"/>
                      </a:cubicBezTo>
                      <a:cubicBezTo>
                        <a:pt x="2599" y="1877"/>
                        <a:pt x="2179"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7371801" y="3512826"/>
                  <a:ext cx="1142452" cy="1034271"/>
                </a:xfrm>
                <a:custGeom>
                  <a:avLst/>
                  <a:gdLst/>
                  <a:ahLst/>
                  <a:cxnLst/>
                  <a:rect l="l" t="t" r="r" b="b"/>
                  <a:pathLst>
                    <a:path w="27753" h="25125" extrusionOk="0">
                      <a:moveTo>
                        <a:pt x="9667" y="1"/>
                      </a:moveTo>
                      <a:cubicBezTo>
                        <a:pt x="9667" y="1"/>
                        <a:pt x="0" y="3988"/>
                        <a:pt x="269" y="10914"/>
                      </a:cubicBezTo>
                      <a:cubicBezTo>
                        <a:pt x="538" y="17839"/>
                        <a:pt x="12353" y="20202"/>
                        <a:pt x="12353" y="20202"/>
                      </a:cubicBezTo>
                      <a:cubicBezTo>
                        <a:pt x="12579" y="19879"/>
                        <a:pt x="12760" y="19527"/>
                        <a:pt x="12894" y="19153"/>
                      </a:cubicBezTo>
                      <a:cubicBezTo>
                        <a:pt x="13146" y="18448"/>
                        <a:pt x="13029" y="18053"/>
                        <a:pt x="13029" y="18053"/>
                      </a:cubicBezTo>
                      <a:cubicBezTo>
                        <a:pt x="13029" y="18053"/>
                        <a:pt x="6389" y="14347"/>
                        <a:pt x="6766" y="11023"/>
                      </a:cubicBezTo>
                      <a:cubicBezTo>
                        <a:pt x="7144" y="7694"/>
                        <a:pt x="11866" y="6343"/>
                        <a:pt x="11866" y="6343"/>
                      </a:cubicBezTo>
                      <a:cubicBezTo>
                        <a:pt x="11877" y="6343"/>
                        <a:pt x="12217" y="6324"/>
                        <a:pt x="12667" y="6324"/>
                      </a:cubicBezTo>
                      <a:cubicBezTo>
                        <a:pt x="12892" y="6324"/>
                        <a:pt x="13145" y="6329"/>
                        <a:pt x="13398" y="6343"/>
                      </a:cubicBezTo>
                      <a:cubicBezTo>
                        <a:pt x="14040" y="6377"/>
                        <a:pt x="14691" y="6763"/>
                        <a:pt x="14888" y="6889"/>
                      </a:cubicBezTo>
                      <a:cubicBezTo>
                        <a:pt x="16135" y="9600"/>
                        <a:pt x="18875" y="15426"/>
                        <a:pt x="20684" y="18217"/>
                      </a:cubicBezTo>
                      <a:cubicBezTo>
                        <a:pt x="23089" y="21919"/>
                        <a:pt x="25557" y="24983"/>
                        <a:pt x="25557" y="24983"/>
                      </a:cubicBezTo>
                      <a:cubicBezTo>
                        <a:pt x="25557" y="24983"/>
                        <a:pt x="25962" y="25125"/>
                        <a:pt x="26392" y="25125"/>
                      </a:cubicBezTo>
                      <a:cubicBezTo>
                        <a:pt x="26544" y="25125"/>
                        <a:pt x="26700" y="25107"/>
                        <a:pt x="26842" y="25059"/>
                      </a:cubicBezTo>
                      <a:cubicBezTo>
                        <a:pt x="26901" y="25038"/>
                        <a:pt x="26955" y="25012"/>
                        <a:pt x="27010" y="24983"/>
                      </a:cubicBezTo>
                      <a:cubicBezTo>
                        <a:pt x="27329" y="24790"/>
                        <a:pt x="27589" y="24513"/>
                        <a:pt x="27753" y="24177"/>
                      </a:cubicBezTo>
                      <a:cubicBezTo>
                        <a:pt x="27753" y="24177"/>
                        <a:pt x="23572" y="9625"/>
                        <a:pt x="21910" y="5760"/>
                      </a:cubicBezTo>
                      <a:cubicBezTo>
                        <a:pt x="20244" y="1894"/>
                        <a:pt x="19492" y="1067"/>
                        <a:pt x="19492" y="1067"/>
                      </a:cubicBezTo>
                      <a:cubicBezTo>
                        <a:pt x="19492" y="1067"/>
                        <a:pt x="17398" y="1067"/>
                        <a:pt x="16160" y="1827"/>
                      </a:cubicBezTo>
                      <a:cubicBezTo>
                        <a:pt x="16046" y="1902"/>
                        <a:pt x="15941" y="1986"/>
                        <a:pt x="15845" y="2079"/>
                      </a:cubicBezTo>
                      <a:cubicBezTo>
                        <a:pt x="15085" y="2003"/>
                        <a:pt x="14309" y="1932"/>
                        <a:pt x="13763" y="1898"/>
                      </a:cubicBezTo>
                      <a:cubicBezTo>
                        <a:pt x="12953" y="1852"/>
                        <a:pt x="11883" y="1541"/>
                        <a:pt x="11106" y="1277"/>
                      </a:cubicBezTo>
                      <a:cubicBezTo>
                        <a:pt x="10653" y="824"/>
                        <a:pt x="10174" y="395"/>
                        <a:pt x="9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7751926" y="3481376"/>
                  <a:ext cx="449069" cy="150623"/>
                </a:xfrm>
                <a:custGeom>
                  <a:avLst/>
                  <a:gdLst/>
                  <a:ahLst/>
                  <a:cxnLst/>
                  <a:rect l="l" t="t" r="r" b="b"/>
                  <a:pathLst>
                    <a:path w="10909" h="3659" extrusionOk="0">
                      <a:moveTo>
                        <a:pt x="605" y="1"/>
                      </a:moveTo>
                      <a:lnTo>
                        <a:pt x="605" y="1"/>
                      </a:lnTo>
                      <a:cubicBezTo>
                        <a:pt x="403" y="1008"/>
                        <a:pt x="0" y="1785"/>
                        <a:pt x="1012" y="2389"/>
                      </a:cubicBezTo>
                      <a:cubicBezTo>
                        <a:pt x="1927" y="2942"/>
                        <a:pt x="4070" y="3658"/>
                        <a:pt x="6854" y="3658"/>
                      </a:cubicBezTo>
                      <a:cubicBezTo>
                        <a:pt x="7133" y="3658"/>
                        <a:pt x="7419" y="3651"/>
                        <a:pt x="7711" y="3636"/>
                      </a:cubicBezTo>
                      <a:cubicBezTo>
                        <a:pt x="10909" y="3468"/>
                        <a:pt x="10603" y="2796"/>
                        <a:pt x="10737" y="2524"/>
                      </a:cubicBezTo>
                      <a:cubicBezTo>
                        <a:pt x="10871" y="2251"/>
                        <a:pt x="10401" y="840"/>
                        <a:pt x="10401" y="840"/>
                      </a:cubicBezTo>
                      <a:lnTo>
                        <a:pt x="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8201334" y="3144804"/>
                  <a:ext cx="315530" cy="765875"/>
                </a:xfrm>
                <a:custGeom>
                  <a:avLst/>
                  <a:gdLst/>
                  <a:ahLst/>
                  <a:cxnLst/>
                  <a:rect l="l" t="t" r="r" b="b"/>
                  <a:pathLst>
                    <a:path w="7665" h="18605" extrusionOk="0">
                      <a:moveTo>
                        <a:pt x="3505" y="1"/>
                      </a:moveTo>
                      <a:cubicBezTo>
                        <a:pt x="3505" y="1"/>
                        <a:pt x="1830" y="244"/>
                        <a:pt x="1184" y="1021"/>
                      </a:cubicBezTo>
                      <a:cubicBezTo>
                        <a:pt x="538" y="1797"/>
                        <a:pt x="0" y="2968"/>
                        <a:pt x="0" y="2968"/>
                      </a:cubicBezTo>
                      <a:cubicBezTo>
                        <a:pt x="0" y="2968"/>
                        <a:pt x="2405" y="7102"/>
                        <a:pt x="3505" y="9491"/>
                      </a:cubicBezTo>
                      <a:cubicBezTo>
                        <a:pt x="4605" y="11879"/>
                        <a:pt x="4361" y="14431"/>
                        <a:pt x="4361" y="14993"/>
                      </a:cubicBezTo>
                      <a:cubicBezTo>
                        <a:pt x="4361" y="15560"/>
                        <a:pt x="3665" y="15677"/>
                        <a:pt x="3463" y="15975"/>
                      </a:cubicBezTo>
                      <a:cubicBezTo>
                        <a:pt x="3262" y="16273"/>
                        <a:pt x="3371" y="16567"/>
                        <a:pt x="3799" y="16634"/>
                      </a:cubicBezTo>
                      <a:cubicBezTo>
                        <a:pt x="3807" y="16639"/>
                        <a:pt x="3820" y="16639"/>
                        <a:pt x="3828" y="16639"/>
                      </a:cubicBezTo>
                      <a:cubicBezTo>
                        <a:pt x="3857" y="16642"/>
                        <a:pt x="3886" y="16643"/>
                        <a:pt x="3916" y="16643"/>
                      </a:cubicBezTo>
                      <a:cubicBezTo>
                        <a:pt x="4319" y="16643"/>
                        <a:pt x="4739" y="16366"/>
                        <a:pt x="4739" y="16366"/>
                      </a:cubicBezTo>
                      <a:lnTo>
                        <a:pt x="4739" y="16366"/>
                      </a:lnTo>
                      <a:cubicBezTo>
                        <a:pt x="4739" y="16366"/>
                        <a:pt x="4672" y="17100"/>
                        <a:pt x="4525" y="17520"/>
                      </a:cubicBezTo>
                      <a:cubicBezTo>
                        <a:pt x="4374" y="17936"/>
                        <a:pt x="4172" y="18242"/>
                        <a:pt x="4256" y="18393"/>
                      </a:cubicBezTo>
                      <a:cubicBezTo>
                        <a:pt x="4297" y="18469"/>
                        <a:pt x="4334" y="18527"/>
                        <a:pt x="4406" y="18527"/>
                      </a:cubicBezTo>
                      <a:cubicBezTo>
                        <a:pt x="4474" y="18527"/>
                        <a:pt x="4574" y="18475"/>
                        <a:pt x="4739" y="18339"/>
                      </a:cubicBezTo>
                      <a:cubicBezTo>
                        <a:pt x="5075" y="18057"/>
                        <a:pt x="5557" y="16971"/>
                        <a:pt x="5558" y="16970"/>
                      </a:cubicBezTo>
                      <a:lnTo>
                        <a:pt x="5558" y="16970"/>
                      </a:lnTo>
                      <a:cubicBezTo>
                        <a:pt x="5558" y="16970"/>
                        <a:pt x="5495" y="17952"/>
                        <a:pt x="5398" y="18234"/>
                      </a:cubicBezTo>
                      <a:cubicBezTo>
                        <a:pt x="5302" y="18515"/>
                        <a:pt x="5411" y="18527"/>
                        <a:pt x="5558" y="18595"/>
                      </a:cubicBezTo>
                      <a:cubicBezTo>
                        <a:pt x="5573" y="18601"/>
                        <a:pt x="5589" y="18605"/>
                        <a:pt x="5605" y="18605"/>
                      </a:cubicBezTo>
                      <a:cubicBezTo>
                        <a:pt x="5746" y="18605"/>
                        <a:pt x="5909" y="18353"/>
                        <a:pt x="6015" y="18112"/>
                      </a:cubicBezTo>
                      <a:cubicBezTo>
                        <a:pt x="6137" y="17843"/>
                        <a:pt x="6267" y="17293"/>
                        <a:pt x="6267" y="17293"/>
                      </a:cubicBezTo>
                      <a:cubicBezTo>
                        <a:pt x="6267" y="17293"/>
                        <a:pt x="6410" y="17826"/>
                        <a:pt x="6372" y="17973"/>
                      </a:cubicBezTo>
                      <a:cubicBezTo>
                        <a:pt x="6346" y="18074"/>
                        <a:pt x="6438" y="18149"/>
                        <a:pt x="6558" y="18149"/>
                      </a:cubicBezTo>
                      <a:cubicBezTo>
                        <a:pt x="6615" y="18149"/>
                        <a:pt x="6677" y="18132"/>
                        <a:pt x="6737" y="18095"/>
                      </a:cubicBezTo>
                      <a:cubicBezTo>
                        <a:pt x="6926" y="17973"/>
                        <a:pt x="6938" y="17692"/>
                        <a:pt x="6993" y="17436"/>
                      </a:cubicBezTo>
                      <a:cubicBezTo>
                        <a:pt x="7043" y="17184"/>
                        <a:pt x="6993" y="16765"/>
                        <a:pt x="6993" y="16765"/>
                      </a:cubicBezTo>
                      <a:lnTo>
                        <a:pt x="6993" y="16765"/>
                      </a:lnTo>
                      <a:cubicBezTo>
                        <a:pt x="6993" y="16765"/>
                        <a:pt x="7123" y="17193"/>
                        <a:pt x="7153" y="17356"/>
                      </a:cubicBezTo>
                      <a:cubicBezTo>
                        <a:pt x="7166" y="17429"/>
                        <a:pt x="7235" y="17478"/>
                        <a:pt x="7314" y="17478"/>
                      </a:cubicBezTo>
                      <a:cubicBezTo>
                        <a:pt x="7409" y="17478"/>
                        <a:pt x="7518" y="17410"/>
                        <a:pt x="7568" y="17235"/>
                      </a:cubicBezTo>
                      <a:cubicBezTo>
                        <a:pt x="7665" y="16911"/>
                        <a:pt x="7543" y="16093"/>
                        <a:pt x="7358" y="15677"/>
                      </a:cubicBezTo>
                      <a:cubicBezTo>
                        <a:pt x="7169" y="15266"/>
                        <a:pt x="6716" y="14725"/>
                        <a:pt x="6594" y="14284"/>
                      </a:cubicBezTo>
                      <a:cubicBezTo>
                        <a:pt x="6468" y="13843"/>
                        <a:pt x="6456" y="9839"/>
                        <a:pt x="5637" y="6351"/>
                      </a:cubicBezTo>
                      <a:cubicBezTo>
                        <a:pt x="5251" y="4723"/>
                        <a:pt x="4752" y="3128"/>
                        <a:pt x="4151" y="1566"/>
                      </a:cubicBezTo>
                      <a:cubicBezTo>
                        <a:pt x="3778" y="593"/>
                        <a:pt x="3505" y="1"/>
                        <a:pt x="3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7707673" y="2882413"/>
                  <a:ext cx="515633" cy="690008"/>
                </a:xfrm>
                <a:custGeom>
                  <a:avLst/>
                  <a:gdLst/>
                  <a:ahLst/>
                  <a:cxnLst/>
                  <a:rect l="l" t="t" r="r" b="b"/>
                  <a:pathLst>
                    <a:path w="12526" h="16762" extrusionOk="0">
                      <a:moveTo>
                        <a:pt x="4932" y="0"/>
                      </a:moveTo>
                      <a:cubicBezTo>
                        <a:pt x="4099" y="0"/>
                        <a:pt x="2428" y="636"/>
                        <a:pt x="1252" y="4159"/>
                      </a:cubicBezTo>
                      <a:cubicBezTo>
                        <a:pt x="1" y="7903"/>
                        <a:pt x="1533" y="14752"/>
                        <a:pt x="1533" y="14752"/>
                      </a:cubicBezTo>
                      <a:cubicBezTo>
                        <a:pt x="1533" y="14752"/>
                        <a:pt x="1973" y="16276"/>
                        <a:pt x="4836" y="16683"/>
                      </a:cubicBezTo>
                      <a:cubicBezTo>
                        <a:pt x="5224" y="16738"/>
                        <a:pt x="5632" y="16761"/>
                        <a:pt x="6047" y="16761"/>
                      </a:cubicBezTo>
                      <a:cubicBezTo>
                        <a:pt x="8706" y="16761"/>
                        <a:pt x="11682" y="15798"/>
                        <a:pt x="11682" y="15798"/>
                      </a:cubicBezTo>
                      <a:cubicBezTo>
                        <a:pt x="11682" y="15798"/>
                        <a:pt x="11640" y="15424"/>
                        <a:pt x="11589" y="14820"/>
                      </a:cubicBezTo>
                      <a:cubicBezTo>
                        <a:pt x="11539" y="14232"/>
                        <a:pt x="11480" y="13430"/>
                        <a:pt x="11438" y="12532"/>
                      </a:cubicBezTo>
                      <a:cubicBezTo>
                        <a:pt x="11359" y="10723"/>
                        <a:pt x="12525" y="5686"/>
                        <a:pt x="11682" y="3395"/>
                      </a:cubicBezTo>
                      <a:cubicBezTo>
                        <a:pt x="11405" y="2643"/>
                        <a:pt x="11052" y="2127"/>
                        <a:pt x="10700" y="1779"/>
                      </a:cubicBezTo>
                      <a:cubicBezTo>
                        <a:pt x="9982" y="1057"/>
                        <a:pt x="9277" y="1023"/>
                        <a:pt x="9277" y="1023"/>
                      </a:cubicBezTo>
                      <a:cubicBezTo>
                        <a:pt x="9277" y="1023"/>
                        <a:pt x="5843" y="87"/>
                        <a:pt x="5079" y="7"/>
                      </a:cubicBezTo>
                      <a:cubicBezTo>
                        <a:pt x="5034" y="3"/>
                        <a:pt x="4985" y="0"/>
                        <a:pt x="4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7876329" y="2856602"/>
                  <a:ext cx="255058" cy="135886"/>
                </a:xfrm>
                <a:custGeom>
                  <a:avLst/>
                  <a:gdLst/>
                  <a:ahLst/>
                  <a:cxnLst/>
                  <a:rect l="l" t="t" r="r" b="b"/>
                  <a:pathLst>
                    <a:path w="6196" h="3301" extrusionOk="0">
                      <a:moveTo>
                        <a:pt x="1526" y="0"/>
                      </a:moveTo>
                      <a:cubicBezTo>
                        <a:pt x="1179" y="0"/>
                        <a:pt x="898" y="60"/>
                        <a:pt x="743" y="211"/>
                      </a:cubicBezTo>
                      <a:cubicBezTo>
                        <a:pt x="0" y="937"/>
                        <a:pt x="319" y="2448"/>
                        <a:pt x="1868" y="3010"/>
                      </a:cubicBezTo>
                      <a:cubicBezTo>
                        <a:pt x="2411" y="3207"/>
                        <a:pt x="2989" y="3300"/>
                        <a:pt x="3532" y="3300"/>
                      </a:cubicBezTo>
                      <a:cubicBezTo>
                        <a:pt x="4543" y="3300"/>
                        <a:pt x="5431" y="2976"/>
                        <a:pt x="5734" y="2389"/>
                      </a:cubicBezTo>
                      <a:cubicBezTo>
                        <a:pt x="6195" y="1482"/>
                        <a:pt x="5108" y="857"/>
                        <a:pt x="5108" y="857"/>
                      </a:cubicBezTo>
                      <a:cubicBezTo>
                        <a:pt x="5108" y="857"/>
                        <a:pt x="2841"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8252297" y="2817577"/>
                  <a:ext cx="5393" cy="4528"/>
                </a:xfrm>
                <a:custGeom>
                  <a:avLst/>
                  <a:gdLst/>
                  <a:ahLst/>
                  <a:cxnLst/>
                  <a:rect l="l" t="t" r="r" b="b"/>
                  <a:pathLst>
                    <a:path w="131" h="110" extrusionOk="0">
                      <a:moveTo>
                        <a:pt x="1" y="0"/>
                      </a:moveTo>
                      <a:lnTo>
                        <a:pt x="1" y="0"/>
                      </a:lnTo>
                      <a:cubicBezTo>
                        <a:pt x="43" y="38"/>
                        <a:pt x="84" y="76"/>
                        <a:pt x="131" y="109"/>
                      </a:cubicBezTo>
                      <a:cubicBezTo>
                        <a:pt x="101" y="59"/>
                        <a:pt x="55" y="21"/>
                        <a:pt x="1" y="0"/>
                      </a:cubicBezTo>
                      <a:close/>
                    </a:path>
                  </a:pathLst>
                </a:custGeom>
                <a:solidFill>
                  <a:srgbClr val="F5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7931450" y="2775917"/>
                  <a:ext cx="180920" cy="191129"/>
                </a:xfrm>
                <a:custGeom>
                  <a:avLst/>
                  <a:gdLst/>
                  <a:ahLst/>
                  <a:cxnLst/>
                  <a:rect l="l" t="t" r="r" b="b"/>
                  <a:pathLst>
                    <a:path w="4395" h="4643" extrusionOk="0">
                      <a:moveTo>
                        <a:pt x="533" y="1"/>
                      </a:moveTo>
                      <a:lnTo>
                        <a:pt x="0" y="3220"/>
                      </a:lnTo>
                      <a:cubicBezTo>
                        <a:pt x="0" y="3220"/>
                        <a:pt x="248" y="4349"/>
                        <a:pt x="1616" y="4592"/>
                      </a:cubicBezTo>
                      <a:cubicBezTo>
                        <a:pt x="1803" y="4626"/>
                        <a:pt x="1992" y="4643"/>
                        <a:pt x="2181" y="4643"/>
                      </a:cubicBezTo>
                      <a:cubicBezTo>
                        <a:pt x="2346" y="4643"/>
                        <a:pt x="2510" y="4630"/>
                        <a:pt x="2674" y="4605"/>
                      </a:cubicBezTo>
                      <a:cubicBezTo>
                        <a:pt x="3354" y="4483"/>
                        <a:pt x="3711" y="4147"/>
                        <a:pt x="3711" y="4147"/>
                      </a:cubicBezTo>
                      <a:lnTo>
                        <a:pt x="4395" y="1369"/>
                      </a:lnTo>
                      <a:lnTo>
                        <a:pt x="5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8061205" y="2943750"/>
                  <a:ext cx="304292" cy="350973"/>
                </a:xfrm>
                <a:custGeom>
                  <a:avLst/>
                  <a:gdLst/>
                  <a:ahLst/>
                  <a:cxnLst/>
                  <a:rect l="l" t="t" r="r" b="b"/>
                  <a:pathLst>
                    <a:path w="7392" h="8526" extrusionOk="0">
                      <a:moveTo>
                        <a:pt x="2543" y="1"/>
                      </a:moveTo>
                      <a:cubicBezTo>
                        <a:pt x="2020" y="1"/>
                        <a:pt x="1684" y="175"/>
                        <a:pt x="1495" y="356"/>
                      </a:cubicBezTo>
                      <a:cubicBezTo>
                        <a:pt x="0" y="1754"/>
                        <a:pt x="651" y="4389"/>
                        <a:pt x="1243" y="6207"/>
                      </a:cubicBezTo>
                      <a:cubicBezTo>
                        <a:pt x="1678" y="7553"/>
                        <a:pt x="2152" y="8526"/>
                        <a:pt x="2973" y="8526"/>
                      </a:cubicBezTo>
                      <a:cubicBezTo>
                        <a:pt x="3260" y="8526"/>
                        <a:pt x="3590" y="8406"/>
                        <a:pt x="3975" y="8142"/>
                      </a:cubicBezTo>
                      <a:cubicBezTo>
                        <a:pt x="4777" y="7592"/>
                        <a:pt x="5650" y="6967"/>
                        <a:pt x="6296" y="6329"/>
                      </a:cubicBezTo>
                      <a:cubicBezTo>
                        <a:pt x="6850" y="5796"/>
                        <a:pt x="7241" y="5246"/>
                        <a:pt x="7287" y="4734"/>
                      </a:cubicBezTo>
                      <a:cubicBezTo>
                        <a:pt x="7392" y="3626"/>
                        <a:pt x="6221" y="1447"/>
                        <a:pt x="4496" y="566"/>
                      </a:cubicBezTo>
                      <a:cubicBezTo>
                        <a:pt x="3723" y="171"/>
                        <a:pt x="3115" y="16"/>
                        <a:pt x="2649" y="3"/>
                      </a:cubicBezTo>
                      <a:cubicBezTo>
                        <a:pt x="2613" y="2"/>
                        <a:pt x="2578" y="1"/>
                        <a:pt x="2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7632875" y="2687040"/>
                  <a:ext cx="278028" cy="330020"/>
                </a:xfrm>
                <a:custGeom>
                  <a:avLst/>
                  <a:gdLst/>
                  <a:ahLst/>
                  <a:cxnLst/>
                  <a:rect l="l" t="t" r="r" b="b"/>
                  <a:pathLst>
                    <a:path w="6754" h="8017" extrusionOk="0">
                      <a:moveTo>
                        <a:pt x="3763" y="1"/>
                      </a:moveTo>
                      <a:cubicBezTo>
                        <a:pt x="3459" y="1"/>
                        <a:pt x="3216" y="139"/>
                        <a:pt x="3001" y="262"/>
                      </a:cubicBezTo>
                      <a:cubicBezTo>
                        <a:pt x="2741" y="409"/>
                        <a:pt x="2002" y="1018"/>
                        <a:pt x="1327" y="1782"/>
                      </a:cubicBezTo>
                      <a:cubicBezTo>
                        <a:pt x="630" y="2571"/>
                        <a:pt x="0" y="3532"/>
                        <a:pt x="47" y="4325"/>
                      </a:cubicBezTo>
                      <a:cubicBezTo>
                        <a:pt x="135" y="5891"/>
                        <a:pt x="2082" y="7792"/>
                        <a:pt x="3602" y="7998"/>
                      </a:cubicBezTo>
                      <a:cubicBezTo>
                        <a:pt x="3693" y="8010"/>
                        <a:pt x="3782" y="8016"/>
                        <a:pt x="3868" y="8016"/>
                      </a:cubicBezTo>
                      <a:cubicBezTo>
                        <a:pt x="5217" y="8016"/>
                        <a:pt x="5944" y="6596"/>
                        <a:pt x="5944" y="6596"/>
                      </a:cubicBezTo>
                      <a:cubicBezTo>
                        <a:pt x="6225" y="6302"/>
                        <a:pt x="6426" y="5853"/>
                        <a:pt x="6527" y="5328"/>
                      </a:cubicBezTo>
                      <a:cubicBezTo>
                        <a:pt x="6754" y="4149"/>
                        <a:pt x="6481" y="2554"/>
                        <a:pt x="5562" y="1337"/>
                      </a:cubicBezTo>
                      <a:cubicBezTo>
                        <a:pt x="4772" y="291"/>
                        <a:pt x="4204"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7632175" y="2697661"/>
                  <a:ext cx="176227" cy="168283"/>
                </a:xfrm>
                <a:custGeom>
                  <a:avLst/>
                  <a:gdLst/>
                  <a:ahLst/>
                  <a:cxnLst/>
                  <a:rect l="l" t="t" r="r" b="b"/>
                  <a:pathLst>
                    <a:path w="4281" h="4088" extrusionOk="0">
                      <a:moveTo>
                        <a:pt x="3875" y="0"/>
                      </a:moveTo>
                      <a:cubicBezTo>
                        <a:pt x="3854" y="0"/>
                        <a:pt x="3831" y="2"/>
                        <a:pt x="3807" y="4"/>
                      </a:cubicBezTo>
                      <a:cubicBezTo>
                        <a:pt x="3686" y="25"/>
                        <a:pt x="3572" y="67"/>
                        <a:pt x="3468" y="126"/>
                      </a:cubicBezTo>
                      <a:cubicBezTo>
                        <a:pt x="2741" y="483"/>
                        <a:pt x="1524" y="1570"/>
                        <a:pt x="865" y="2388"/>
                      </a:cubicBezTo>
                      <a:cubicBezTo>
                        <a:pt x="798" y="2472"/>
                        <a:pt x="731" y="2561"/>
                        <a:pt x="676" y="2636"/>
                      </a:cubicBezTo>
                      <a:cubicBezTo>
                        <a:pt x="168" y="3303"/>
                        <a:pt x="1" y="3711"/>
                        <a:pt x="240" y="4013"/>
                      </a:cubicBezTo>
                      <a:cubicBezTo>
                        <a:pt x="278" y="4063"/>
                        <a:pt x="346" y="4088"/>
                        <a:pt x="437" y="4088"/>
                      </a:cubicBezTo>
                      <a:cubicBezTo>
                        <a:pt x="626" y="4088"/>
                        <a:pt x="916" y="3984"/>
                        <a:pt x="1256" y="3795"/>
                      </a:cubicBezTo>
                      <a:cubicBezTo>
                        <a:pt x="1839" y="3467"/>
                        <a:pt x="2565" y="2888"/>
                        <a:pt x="3178" y="2141"/>
                      </a:cubicBezTo>
                      <a:cubicBezTo>
                        <a:pt x="3568" y="1662"/>
                        <a:pt x="3833" y="1259"/>
                        <a:pt x="3992" y="932"/>
                      </a:cubicBezTo>
                      <a:cubicBezTo>
                        <a:pt x="4280" y="336"/>
                        <a:pt x="4212" y="0"/>
                        <a:pt x="3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7566845" y="1968943"/>
                  <a:ext cx="229701" cy="884924"/>
                </a:xfrm>
                <a:custGeom>
                  <a:avLst/>
                  <a:gdLst/>
                  <a:ahLst/>
                  <a:cxnLst/>
                  <a:rect l="l" t="t" r="r" b="b"/>
                  <a:pathLst>
                    <a:path w="5580" h="21497" extrusionOk="0">
                      <a:moveTo>
                        <a:pt x="2946" y="1"/>
                      </a:moveTo>
                      <a:cubicBezTo>
                        <a:pt x="2867" y="1"/>
                        <a:pt x="2782" y="38"/>
                        <a:pt x="2708" y="120"/>
                      </a:cubicBezTo>
                      <a:cubicBezTo>
                        <a:pt x="2507" y="347"/>
                        <a:pt x="2322" y="2177"/>
                        <a:pt x="2322" y="2177"/>
                      </a:cubicBezTo>
                      <a:cubicBezTo>
                        <a:pt x="2322" y="2177"/>
                        <a:pt x="2028" y="1094"/>
                        <a:pt x="1961" y="821"/>
                      </a:cubicBezTo>
                      <a:cubicBezTo>
                        <a:pt x="1913" y="638"/>
                        <a:pt x="1843" y="502"/>
                        <a:pt x="1729" y="502"/>
                      </a:cubicBezTo>
                      <a:cubicBezTo>
                        <a:pt x="1674" y="502"/>
                        <a:pt x="1608" y="535"/>
                        <a:pt x="1529" y="611"/>
                      </a:cubicBezTo>
                      <a:cubicBezTo>
                        <a:pt x="1290" y="838"/>
                        <a:pt x="1659" y="2504"/>
                        <a:pt x="1659" y="2504"/>
                      </a:cubicBezTo>
                      <a:cubicBezTo>
                        <a:pt x="1659" y="2504"/>
                        <a:pt x="1147" y="1534"/>
                        <a:pt x="1004" y="1492"/>
                      </a:cubicBezTo>
                      <a:cubicBezTo>
                        <a:pt x="989" y="1489"/>
                        <a:pt x="973" y="1487"/>
                        <a:pt x="957" y="1487"/>
                      </a:cubicBezTo>
                      <a:cubicBezTo>
                        <a:pt x="937" y="1487"/>
                        <a:pt x="918" y="1490"/>
                        <a:pt x="899" y="1497"/>
                      </a:cubicBezTo>
                      <a:cubicBezTo>
                        <a:pt x="794" y="1543"/>
                        <a:pt x="719" y="1698"/>
                        <a:pt x="815" y="2009"/>
                      </a:cubicBezTo>
                      <a:cubicBezTo>
                        <a:pt x="945" y="2420"/>
                        <a:pt x="1575" y="3520"/>
                        <a:pt x="1651" y="3923"/>
                      </a:cubicBezTo>
                      <a:cubicBezTo>
                        <a:pt x="1726" y="4321"/>
                        <a:pt x="643" y="6617"/>
                        <a:pt x="244" y="11734"/>
                      </a:cubicBezTo>
                      <a:cubicBezTo>
                        <a:pt x="1" y="14823"/>
                        <a:pt x="1243" y="18176"/>
                        <a:pt x="2263" y="20338"/>
                      </a:cubicBezTo>
                      <a:cubicBezTo>
                        <a:pt x="2469" y="20779"/>
                        <a:pt x="2670" y="21169"/>
                        <a:pt x="2843" y="21497"/>
                      </a:cubicBezTo>
                      <a:cubicBezTo>
                        <a:pt x="3426" y="21169"/>
                        <a:pt x="4152" y="20590"/>
                        <a:pt x="4765" y="19843"/>
                      </a:cubicBezTo>
                      <a:cubicBezTo>
                        <a:pt x="5155" y="19364"/>
                        <a:pt x="5420" y="18961"/>
                        <a:pt x="5579" y="18634"/>
                      </a:cubicBezTo>
                      <a:cubicBezTo>
                        <a:pt x="5529" y="18550"/>
                        <a:pt x="5474" y="18462"/>
                        <a:pt x="5407" y="18378"/>
                      </a:cubicBezTo>
                      <a:cubicBezTo>
                        <a:pt x="5302" y="18227"/>
                        <a:pt x="5201" y="18076"/>
                        <a:pt x="5105" y="17916"/>
                      </a:cubicBezTo>
                      <a:cubicBezTo>
                        <a:pt x="5088" y="17887"/>
                        <a:pt x="5071" y="17857"/>
                        <a:pt x="5050" y="17832"/>
                      </a:cubicBezTo>
                      <a:cubicBezTo>
                        <a:pt x="3216" y="14848"/>
                        <a:pt x="2452" y="10714"/>
                        <a:pt x="2423" y="8733"/>
                      </a:cubicBezTo>
                      <a:cubicBezTo>
                        <a:pt x="2398" y="6630"/>
                        <a:pt x="3204" y="4153"/>
                        <a:pt x="3392" y="3839"/>
                      </a:cubicBezTo>
                      <a:cubicBezTo>
                        <a:pt x="3581" y="3528"/>
                        <a:pt x="3825" y="3377"/>
                        <a:pt x="4148" y="3188"/>
                      </a:cubicBezTo>
                      <a:cubicBezTo>
                        <a:pt x="4467" y="2995"/>
                        <a:pt x="4903" y="2529"/>
                        <a:pt x="4652" y="2391"/>
                      </a:cubicBezTo>
                      <a:cubicBezTo>
                        <a:pt x="4607" y="2366"/>
                        <a:pt x="4543" y="2356"/>
                        <a:pt x="4470" y="2356"/>
                      </a:cubicBezTo>
                      <a:cubicBezTo>
                        <a:pt x="4161" y="2356"/>
                        <a:pt x="3671" y="2534"/>
                        <a:pt x="3592" y="2534"/>
                      </a:cubicBezTo>
                      <a:cubicBezTo>
                        <a:pt x="3585" y="2534"/>
                        <a:pt x="3581" y="2532"/>
                        <a:pt x="3581" y="2529"/>
                      </a:cubicBezTo>
                      <a:cubicBezTo>
                        <a:pt x="3581" y="2487"/>
                        <a:pt x="4291" y="1316"/>
                        <a:pt x="4442" y="959"/>
                      </a:cubicBezTo>
                      <a:cubicBezTo>
                        <a:pt x="4556" y="679"/>
                        <a:pt x="4401" y="497"/>
                        <a:pt x="4226" y="497"/>
                      </a:cubicBezTo>
                      <a:cubicBezTo>
                        <a:pt x="4176" y="497"/>
                        <a:pt x="4124" y="512"/>
                        <a:pt x="4077" y="544"/>
                      </a:cubicBezTo>
                      <a:cubicBezTo>
                        <a:pt x="3867" y="686"/>
                        <a:pt x="3141" y="1962"/>
                        <a:pt x="3141" y="1962"/>
                      </a:cubicBezTo>
                      <a:cubicBezTo>
                        <a:pt x="3141" y="1962"/>
                        <a:pt x="3275" y="607"/>
                        <a:pt x="3233" y="305"/>
                      </a:cubicBezTo>
                      <a:cubicBezTo>
                        <a:pt x="3206" y="113"/>
                        <a:pt x="3084" y="1"/>
                        <a:pt x="2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7847801" y="3545142"/>
                  <a:ext cx="126871" cy="91716"/>
                </a:xfrm>
                <a:custGeom>
                  <a:avLst/>
                  <a:gdLst/>
                  <a:ahLst/>
                  <a:cxnLst/>
                  <a:rect l="l" t="t" r="r" b="b"/>
                  <a:pathLst>
                    <a:path w="3082" h="2228" extrusionOk="0">
                      <a:moveTo>
                        <a:pt x="383" y="1"/>
                      </a:moveTo>
                      <a:cubicBezTo>
                        <a:pt x="383" y="1"/>
                        <a:pt x="80" y="118"/>
                        <a:pt x="39" y="362"/>
                      </a:cubicBezTo>
                      <a:cubicBezTo>
                        <a:pt x="1" y="601"/>
                        <a:pt x="80" y="1768"/>
                        <a:pt x="383" y="1952"/>
                      </a:cubicBezTo>
                      <a:cubicBezTo>
                        <a:pt x="588" y="2075"/>
                        <a:pt x="1204" y="2227"/>
                        <a:pt x="1767" y="2227"/>
                      </a:cubicBezTo>
                      <a:cubicBezTo>
                        <a:pt x="2031" y="2227"/>
                        <a:pt x="2284" y="2194"/>
                        <a:pt x="2477" y="2108"/>
                      </a:cubicBezTo>
                      <a:cubicBezTo>
                        <a:pt x="3082" y="1843"/>
                        <a:pt x="2918" y="744"/>
                        <a:pt x="2679" y="383"/>
                      </a:cubicBezTo>
                      <a:cubicBezTo>
                        <a:pt x="2435" y="22"/>
                        <a:pt x="383" y="1"/>
                        <a:pt x="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7860604" y="3560867"/>
                  <a:ext cx="89205" cy="54338"/>
                </a:xfrm>
                <a:custGeom>
                  <a:avLst/>
                  <a:gdLst/>
                  <a:ahLst/>
                  <a:cxnLst/>
                  <a:rect l="l" t="t" r="r" b="b"/>
                  <a:pathLst>
                    <a:path w="2167" h="1320" extrusionOk="0">
                      <a:moveTo>
                        <a:pt x="156" y="1"/>
                      </a:moveTo>
                      <a:cubicBezTo>
                        <a:pt x="156" y="1"/>
                        <a:pt x="0" y="891"/>
                        <a:pt x="273" y="1088"/>
                      </a:cubicBezTo>
                      <a:cubicBezTo>
                        <a:pt x="477" y="1235"/>
                        <a:pt x="1242" y="1319"/>
                        <a:pt x="1674" y="1319"/>
                      </a:cubicBezTo>
                      <a:cubicBezTo>
                        <a:pt x="1821" y="1319"/>
                        <a:pt x="1930" y="1309"/>
                        <a:pt x="1965" y="1289"/>
                      </a:cubicBezTo>
                      <a:cubicBezTo>
                        <a:pt x="2107" y="1210"/>
                        <a:pt x="2166" y="345"/>
                        <a:pt x="1864" y="181"/>
                      </a:cubicBezTo>
                      <a:cubicBezTo>
                        <a:pt x="1562" y="18"/>
                        <a:pt x="156" y="1"/>
                        <a:pt x="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8431162" y="4574411"/>
                  <a:ext cx="148276" cy="65082"/>
                </a:xfrm>
                <a:custGeom>
                  <a:avLst/>
                  <a:gdLst/>
                  <a:ahLst/>
                  <a:cxnLst/>
                  <a:rect l="l" t="t" r="r" b="b"/>
                  <a:pathLst>
                    <a:path w="3602" h="1581" extrusionOk="0">
                      <a:moveTo>
                        <a:pt x="2904" y="1"/>
                      </a:moveTo>
                      <a:cubicBezTo>
                        <a:pt x="2867" y="1"/>
                        <a:pt x="2830" y="7"/>
                        <a:pt x="2791" y="22"/>
                      </a:cubicBezTo>
                      <a:cubicBezTo>
                        <a:pt x="2279" y="207"/>
                        <a:pt x="608" y="878"/>
                        <a:pt x="608" y="878"/>
                      </a:cubicBezTo>
                      <a:cubicBezTo>
                        <a:pt x="167" y="990"/>
                        <a:pt x="0" y="1580"/>
                        <a:pt x="517" y="1580"/>
                      </a:cubicBezTo>
                      <a:cubicBezTo>
                        <a:pt x="546" y="1580"/>
                        <a:pt x="576" y="1579"/>
                        <a:pt x="608" y="1575"/>
                      </a:cubicBezTo>
                      <a:cubicBezTo>
                        <a:pt x="1234" y="1503"/>
                        <a:pt x="2976" y="1155"/>
                        <a:pt x="3299" y="1063"/>
                      </a:cubicBezTo>
                      <a:cubicBezTo>
                        <a:pt x="3601" y="981"/>
                        <a:pt x="3345" y="1"/>
                        <a:pt x="2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7874230" y="2237056"/>
                  <a:ext cx="663209" cy="675847"/>
                </a:xfrm>
                <a:custGeom>
                  <a:avLst/>
                  <a:gdLst/>
                  <a:ahLst/>
                  <a:cxnLst/>
                  <a:rect l="l" t="t" r="r" b="b"/>
                  <a:pathLst>
                    <a:path w="16111" h="16418" extrusionOk="0">
                      <a:moveTo>
                        <a:pt x="5672" y="1"/>
                      </a:moveTo>
                      <a:cubicBezTo>
                        <a:pt x="5499" y="1"/>
                        <a:pt x="5318" y="32"/>
                        <a:pt x="5130" y="104"/>
                      </a:cubicBezTo>
                      <a:cubicBezTo>
                        <a:pt x="3783" y="625"/>
                        <a:pt x="4039" y="1922"/>
                        <a:pt x="4039" y="1922"/>
                      </a:cubicBezTo>
                      <a:cubicBezTo>
                        <a:pt x="4039" y="1922"/>
                        <a:pt x="3508" y="1638"/>
                        <a:pt x="2846" y="1638"/>
                      </a:cubicBezTo>
                      <a:cubicBezTo>
                        <a:pt x="2535" y="1638"/>
                        <a:pt x="2196" y="1700"/>
                        <a:pt x="1869" y="1884"/>
                      </a:cubicBezTo>
                      <a:cubicBezTo>
                        <a:pt x="1592" y="2039"/>
                        <a:pt x="1323" y="2287"/>
                        <a:pt x="1088" y="2656"/>
                      </a:cubicBezTo>
                      <a:cubicBezTo>
                        <a:pt x="1" y="4381"/>
                        <a:pt x="2079" y="5985"/>
                        <a:pt x="2079" y="5985"/>
                      </a:cubicBezTo>
                      <a:cubicBezTo>
                        <a:pt x="2079" y="5985"/>
                        <a:pt x="6498" y="12620"/>
                        <a:pt x="6922" y="13565"/>
                      </a:cubicBezTo>
                      <a:cubicBezTo>
                        <a:pt x="7308" y="14429"/>
                        <a:pt x="7401" y="15689"/>
                        <a:pt x="9143" y="16222"/>
                      </a:cubicBezTo>
                      <a:cubicBezTo>
                        <a:pt x="9323" y="16272"/>
                        <a:pt x="9504" y="16318"/>
                        <a:pt x="9688" y="16352"/>
                      </a:cubicBezTo>
                      <a:cubicBezTo>
                        <a:pt x="9930" y="16398"/>
                        <a:pt x="10153" y="16418"/>
                        <a:pt x="10359" y="16418"/>
                      </a:cubicBezTo>
                      <a:cubicBezTo>
                        <a:pt x="12085" y="16418"/>
                        <a:pt x="12614" y="14988"/>
                        <a:pt x="12614" y="14988"/>
                      </a:cubicBezTo>
                      <a:cubicBezTo>
                        <a:pt x="12614" y="14988"/>
                        <a:pt x="12656" y="14996"/>
                        <a:pt x="12732" y="14996"/>
                      </a:cubicBezTo>
                      <a:cubicBezTo>
                        <a:pt x="12970" y="14996"/>
                        <a:pt x="13535" y="14916"/>
                        <a:pt x="14125" y="14253"/>
                      </a:cubicBezTo>
                      <a:cubicBezTo>
                        <a:pt x="14905" y="13380"/>
                        <a:pt x="14221" y="12788"/>
                        <a:pt x="14221" y="12788"/>
                      </a:cubicBezTo>
                      <a:cubicBezTo>
                        <a:pt x="14221" y="12788"/>
                        <a:pt x="16110" y="12553"/>
                        <a:pt x="16110" y="11063"/>
                      </a:cubicBezTo>
                      <a:cubicBezTo>
                        <a:pt x="16110" y="9577"/>
                        <a:pt x="14574" y="8276"/>
                        <a:pt x="14574" y="8276"/>
                      </a:cubicBezTo>
                      <a:cubicBezTo>
                        <a:pt x="14574" y="8276"/>
                        <a:pt x="15569" y="7827"/>
                        <a:pt x="14952" y="6434"/>
                      </a:cubicBezTo>
                      <a:cubicBezTo>
                        <a:pt x="14458" y="5311"/>
                        <a:pt x="13626" y="5202"/>
                        <a:pt x="13322" y="5202"/>
                      </a:cubicBezTo>
                      <a:cubicBezTo>
                        <a:pt x="13248" y="5202"/>
                        <a:pt x="13206" y="5208"/>
                        <a:pt x="13206" y="5208"/>
                      </a:cubicBezTo>
                      <a:cubicBezTo>
                        <a:pt x="13206" y="5208"/>
                        <a:pt x="14129" y="4239"/>
                        <a:pt x="13348" y="2841"/>
                      </a:cubicBezTo>
                      <a:cubicBezTo>
                        <a:pt x="13052" y="2310"/>
                        <a:pt x="12613" y="2146"/>
                        <a:pt x="12182" y="2146"/>
                      </a:cubicBezTo>
                      <a:cubicBezTo>
                        <a:pt x="11478" y="2146"/>
                        <a:pt x="10796" y="2585"/>
                        <a:pt x="10796" y="2585"/>
                      </a:cubicBezTo>
                      <a:cubicBezTo>
                        <a:pt x="10796" y="2585"/>
                        <a:pt x="10796" y="1594"/>
                        <a:pt x="9567" y="1007"/>
                      </a:cubicBezTo>
                      <a:cubicBezTo>
                        <a:pt x="9228" y="843"/>
                        <a:pt x="8919" y="784"/>
                        <a:pt x="8647" y="784"/>
                      </a:cubicBezTo>
                      <a:cubicBezTo>
                        <a:pt x="7936" y="784"/>
                        <a:pt x="7489" y="1191"/>
                        <a:pt x="7489" y="1191"/>
                      </a:cubicBezTo>
                      <a:cubicBezTo>
                        <a:pt x="7489" y="1191"/>
                        <a:pt x="6740" y="1"/>
                        <a:pt x="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7867684" y="2383853"/>
                  <a:ext cx="537574" cy="460883"/>
                </a:xfrm>
                <a:custGeom>
                  <a:avLst/>
                  <a:gdLst/>
                  <a:ahLst/>
                  <a:cxnLst/>
                  <a:rect l="l" t="t" r="r" b="b"/>
                  <a:pathLst>
                    <a:path w="13059" h="11196" extrusionOk="0">
                      <a:moveTo>
                        <a:pt x="4718" y="1"/>
                      </a:moveTo>
                      <a:cubicBezTo>
                        <a:pt x="4718" y="1"/>
                        <a:pt x="4483" y="404"/>
                        <a:pt x="3774" y="782"/>
                      </a:cubicBezTo>
                      <a:cubicBezTo>
                        <a:pt x="3064" y="1159"/>
                        <a:pt x="2284" y="1466"/>
                        <a:pt x="2284" y="1466"/>
                      </a:cubicBezTo>
                      <a:cubicBezTo>
                        <a:pt x="2284" y="1466"/>
                        <a:pt x="1260" y="1965"/>
                        <a:pt x="601" y="3292"/>
                      </a:cubicBezTo>
                      <a:cubicBezTo>
                        <a:pt x="252" y="4001"/>
                        <a:pt x="0" y="4945"/>
                        <a:pt x="72" y="6175"/>
                      </a:cubicBezTo>
                      <a:cubicBezTo>
                        <a:pt x="84" y="6389"/>
                        <a:pt x="105" y="6616"/>
                        <a:pt x="139" y="6851"/>
                      </a:cubicBezTo>
                      <a:cubicBezTo>
                        <a:pt x="686" y="10796"/>
                        <a:pt x="5055" y="11196"/>
                        <a:pt x="6359" y="11196"/>
                      </a:cubicBezTo>
                      <a:cubicBezTo>
                        <a:pt x="6397" y="11196"/>
                        <a:pt x="6432" y="11196"/>
                        <a:pt x="6464" y="11195"/>
                      </a:cubicBezTo>
                      <a:cubicBezTo>
                        <a:pt x="7623" y="11174"/>
                        <a:pt x="9344" y="10536"/>
                        <a:pt x="9344" y="10536"/>
                      </a:cubicBezTo>
                      <a:cubicBezTo>
                        <a:pt x="9386" y="10574"/>
                        <a:pt x="9427" y="10612"/>
                        <a:pt x="9474" y="10645"/>
                      </a:cubicBezTo>
                      <a:cubicBezTo>
                        <a:pt x="9684" y="10812"/>
                        <a:pt x="10142" y="11107"/>
                        <a:pt x="10716" y="11107"/>
                      </a:cubicBezTo>
                      <a:cubicBezTo>
                        <a:pt x="10852" y="11107"/>
                        <a:pt x="10993" y="11091"/>
                        <a:pt x="11140" y="11052"/>
                      </a:cubicBezTo>
                      <a:cubicBezTo>
                        <a:pt x="12156" y="10796"/>
                        <a:pt x="13058" y="9306"/>
                        <a:pt x="12773" y="8127"/>
                      </a:cubicBezTo>
                      <a:cubicBezTo>
                        <a:pt x="12565" y="7269"/>
                        <a:pt x="12097" y="6935"/>
                        <a:pt x="11630" y="6935"/>
                      </a:cubicBezTo>
                      <a:cubicBezTo>
                        <a:pt x="11455" y="6935"/>
                        <a:pt x="11280" y="6982"/>
                        <a:pt x="11119" y="7065"/>
                      </a:cubicBezTo>
                      <a:cubicBezTo>
                        <a:pt x="10657" y="7306"/>
                        <a:pt x="10306" y="7575"/>
                        <a:pt x="10098" y="7575"/>
                      </a:cubicBezTo>
                      <a:cubicBezTo>
                        <a:pt x="10042" y="7575"/>
                        <a:pt x="9996" y="7556"/>
                        <a:pt x="9961" y="7510"/>
                      </a:cubicBezTo>
                      <a:cubicBezTo>
                        <a:pt x="9797" y="7300"/>
                        <a:pt x="9986" y="6406"/>
                        <a:pt x="10456" y="5743"/>
                      </a:cubicBezTo>
                      <a:cubicBezTo>
                        <a:pt x="10930" y="5080"/>
                        <a:pt x="11190" y="3921"/>
                        <a:pt x="10343" y="3405"/>
                      </a:cubicBezTo>
                      <a:cubicBezTo>
                        <a:pt x="9940" y="3162"/>
                        <a:pt x="9440" y="2834"/>
                        <a:pt x="9033" y="2473"/>
                      </a:cubicBezTo>
                      <a:cubicBezTo>
                        <a:pt x="8575" y="2058"/>
                        <a:pt x="8231" y="1592"/>
                        <a:pt x="8282" y="1113"/>
                      </a:cubicBezTo>
                      <a:lnTo>
                        <a:pt x="8282" y="1113"/>
                      </a:lnTo>
                      <a:cubicBezTo>
                        <a:pt x="8282" y="1113"/>
                        <a:pt x="8044" y="1198"/>
                        <a:pt x="7627" y="1198"/>
                      </a:cubicBezTo>
                      <a:cubicBezTo>
                        <a:pt x="7282" y="1198"/>
                        <a:pt x="6812" y="1140"/>
                        <a:pt x="6254" y="924"/>
                      </a:cubicBezTo>
                      <a:cubicBezTo>
                        <a:pt x="5025" y="450"/>
                        <a:pt x="4718" y="1"/>
                        <a:pt x="4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7935073" y="2479317"/>
                  <a:ext cx="36472" cy="46311"/>
                </a:xfrm>
                <a:custGeom>
                  <a:avLst/>
                  <a:gdLst/>
                  <a:ahLst/>
                  <a:cxnLst/>
                  <a:rect l="l" t="t" r="r" b="b"/>
                  <a:pathLst>
                    <a:path w="886" h="1125" extrusionOk="0">
                      <a:moveTo>
                        <a:pt x="621" y="1"/>
                      </a:moveTo>
                      <a:cubicBezTo>
                        <a:pt x="465" y="1"/>
                        <a:pt x="271" y="168"/>
                        <a:pt x="147" y="419"/>
                      </a:cubicBezTo>
                      <a:cubicBezTo>
                        <a:pt x="0" y="721"/>
                        <a:pt x="13" y="1027"/>
                        <a:pt x="177" y="1107"/>
                      </a:cubicBezTo>
                      <a:cubicBezTo>
                        <a:pt x="202" y="1119"/>
                        <a:pt x="230" y="1124"/>
                        <a:pt x="259" y="1124"/>
                      </a:cubicBezTo>
                      <a:cubicBezTo>
                        <a:pt x="416" y="1124"/>
                        <a:pt x="615" y="959"/>
                        <a:pt x="739" y="704"/>
                      </a:cubicBezTo>
                      <a:cubicBezTo>
                        <a:pt x="886" y="406"/>
                        <a:pt x="869" y="100"/>
                        <a:pt x="706" y="20"/>
                      </a:cubicBezTo>
                      <a:cubicBezTo>
                        <a:pt x="679" y="7"/>
                        <a:pt x="651"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8170418" y="2568153"/>
                  <a:ext cx="36308" cy="46269"/>
                </a:xfrm>
                <a:custGeom>
                  <a:avLst/>
                  <a:gdLst/>
                  <a:ahLst/>
                  <a:cxnLst/>
                  <a:rect l="l" t="t" r="r" b="b"/>
                  <a:pathLst>
                    <a:path w="882" h="1124" extrusionOk="0">
                      <a:moveTo>
                        <a:pt x="620" y="0"/>
                      </a:moveTo>
                      <a:cubicBezTo>
                        <a:pt x="464" y="0"/>
                        <a:pt x="270" y="165"/>
                        <a:pt x="147" y="418"/>
                      </a:cubicBezTo>
                      <a:cubicBezTo>
                        <a:pt x="0" y="716"/>
                        <a:pt x="17" y="1027"/>
                        <a:pt x="176" y="1106"/>
                      </a:cubicBezTo>
                      <a:cubicBezTo>
                        <a:pt x="202" y="1118"/>
                        <a:pt x="230" y="1124"/>
                        <a:pt x="259" y="1124"/>
                      </a:cubicBezTo>
                      <a:cubicBezTo>
                        <a:pt x="416" y="1124"/>
                        <a:pt x="615" y="958"/>
                        <a:pt x="739" y="703"/>
                      </a:cubicBezTo>
                      <a:cubicBezTo>
                        <a:pt x="881" y="405"/>
                        <a:pt x="869" y="99"/>
                        <a:pt x="705" y="19"/>
                      </a:cubicBezTo>
                      <a:cubicBezTo>
                        <a:pt x="679" y="6"/>
                        <a:pt x="650"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8000444" y="2470425"/>
                  <a:ext cx="70804" cy="128641"/>
                </a:xfrm>
                <a:custGeom>
                  <a:avLst/>
                  <a:gdLst/>
                  <a:ahLst/>
                  <a:cxnLst/>
                  <a:rect l="l" t="t" r="r" b="b"/>
                  <a:pathLst>
                    <a:path w="1720" h="3125" extrusionOk="0">
                      <a:moveTo>
                        <a:pt x="1720" y="1"/>
                      </a:moveTo>
                      <a:cubicBezTo>
                        <a:pt x="1719" y="1"/>
                        <a:pt x="414" y="1659"/>
                        <a:pt x="184" y="2318"/>
                      </a:cubicBezTo>
                      <a:cubicBezTo>
                        <a:pt x="1" y="2843"/>
                        <a:pt x="706" y="3026"/>
                        <a:pt x="978" y="3092"/>
                      </a:cubicBezTo>
                      <a:lnTo>
                        <a:pt x="978" y="3092"/>
                      </a:lnTo>
                      <a:cubicBezTo>
                        <a:pt x="804" y="3005"/>
                        <a:pt x="473" y="2753"/>
                        <a:pt x="473" y="2414"/>
                      </a:cubicBezTo>
                      <a:cubicBezTo>
                        <a:pt x="473" y="1982"/>
                        <a:pt x="1719" y="1"/>
                        <a:pt x="1720" y="1"/>
                      </a:cubicBezTo>
                      <a:close/>
                      <a:moveTo>
                        <a:pt x="978" y="3092"/>
                      </a:moveTo>
                      <a:cubicBezTo>
                        <a:pt x="1021" y="3113"/>
                        <a:pt x="1054" y="3125"/>
                        <a:pt x="1070" y="3125"/>
                      </a:cubicBezTo>
                      <a:cubicBezTo>
                        <a:pt x="1073" y="3125"/>
                        <a:pt x="1076" y="3124"/>
                        <a:pt x="1078" y="3124"/>
                      </a:cubicBezTo>
                      <a:cubicBezTo>
                        <a:pt x="1090" y="3118"/>
                        <a:pt x="1049" y="3109"/>
                        <a:pt x="978" y="3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7985007" y="2401390"/>
                  <a:ext cx="73644" cy="29474"/>
                </a:xfrm>
                <a:custGeom>
                  <a:avLst/>
                  <a:gdLst/>
                  <a:ahLst/>
                  <a:cxnLst/>
                  <a:rect l="l" t="t" r="r" b="b"/>
                  <a:pathLst>
                    <a:path w="1789" h="716" extrusionOk="0">
                      <a:moveTo>
                        <a:pt x="740" y="1"/>
                      </a:moveTo>
                      <a:cubicBezTo>
                        <a:pt x="333" y="1"/>
                        <a:pt x="0" y="158"/>
                        <a:pt x="0" y="158"/>
                      </a:cubicBezTo>
                      <a:cubicBezTo>
                        <a:pt x="0" y="158"/>
                        <a:pt x="24" y="155"/>
                        <a:pt x="68" y="155"/>
                      </a:cubicBezTo>
                      <a:cubicBezTo>
                        <a:pt x="186" y="155"/>
                        <a:pt x="451" y="175"/>
                        <a:pt x="840" y="318"/>
                      </a:cubicBezTo>
                      <a:cubicBezTo>
                        <a:pt x="1224" y="460"/>
                        <a:pt x="1442" y="715"/>
                        <a:pt x="1592" y="715"/>
                      </a:cubicBezTo>
                      <a:cubicBezTo>
                        <a:pt x="1651" y="715"/>
                        <a:pt x="1699" y="677"/>
                        <a:pt x="1742" y="578"/>
                      </a:cubicBezTo>
                      <a:cubicBezTo>
                        <a:pt x="1788" y="477"/>
                        <a:pt x="1683" y="221"/>
                        <a:pt x="1125" y="53"/>
                      </a:cubicBezTo>
                      <a:cubicBezTo>
                        <a:pt x="995" y="15"/>
                        <a:pt x="864"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8200634" y="2528963"/>
                  <a:ext cx="81095" cy="52115"/>
                </a:xfrm>
                <a:custGeom>
                  <a:avLst/>
                  <a:gdLst/>
                  <a:ahLst/>
                  <a:cxnLst/>
                  <a:rect l="l" t="t" r="r" b="b"/>
                  <a:pathLst>
                    <a:path w="1970" h="1266" extrusionOk="0">
                      <a:moveTo>
                        <a:pt x="464" y="1"/>
                      </a:moveTo>
                      <a:cubicBezTo>
                        <a:pt x="203" y="1"/>
                        <a:pt x="46" y="65"/>
                        <a:pt x="26" y="140"/>
                      </a:cubicBezTo>
                      <a:cubicBezTo>
                        <a:pt x="1" y="249"/>
                        <a:pt x="43" y="304"/>
                        <a:pt x="189" y="363"/>
                      </a:cubicBezTo>
                      <a:cubicBezTo>
                        <a:pt x="226" y="376"/>
                        <a:pt x="265" y="380"/>
                        <a:pt x="308" y="380"/>
                      </a:cubicBezTo>
                      <a:cubicBezTo>
                        <a:pt x="369" y="380"/>
                        <a:pt x="439" y="372"/>
                        <a:pt x="522" y="372"/>
                      </a:cubicBezTo>
                      <a:cubicBezTo>
                        <a:pt x="622" y="372"/>
                        <a:pt x="742" y="383"/>
                        <a:pt x="890" y="434"/>
                      </a:cubicBezTo>
                      <a:cubicBezTo>
                        <a:pt x="1243" y="560"/>
                        <a:pt x="1596" y="803"/>
                        <a:pt x="1709" y="946"/>
                      </a:cubicBezTo>
                      <a:cubicBezTo>
                        <a:pt x="1789" y="1043"/>
                        <a:pt x="1856" y="1152"/>
                        <a:pt x="1915" y="1265"/>
                      </a:cubicBezTo>
                      <a:cubicBezTo>
                        <a:pt x="1969" y="1022"/>
                        <a:pt x="1898" y="770"/>
                        <a:pt x="1726" y="589"/>
                      </a:cubicBezTo>
                      <a:cubicBezTo>
                        <a:pt x="1432" y="279"/>
                        <a:pt x="798" y="10"/>
                        <a:pt x="513" y="2"/>
                      </a:cubicBezTo>
                      <a:cubicBezTo>
                        <a:pt x="496" y="1"/>
                        <a:pt x="480"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7889461" y="2575027"/>
                  <a:ext cx="287538" cy="207307"/>
                </a:xfrm>
                <a:custGeom>
                  <a:avLst/>
                  <a:gdLst/>
                  <a:ahLst/>
                  <a:cxnLst/>
                  <a:rect l="l" t="t" r="r" b="b"/>
                  <a:pathLst>
                    <a:path w="6985" h="5036" extrusionOk="0">
                      <a:moveTo>
                        <a:pt x="1278" y="0"/>
                      </a:moveTo>
                      <a:cubicBezTo>
                        <a:pt x="1009" y="0"/>
                        <a:pt x="693" y="143"/>
                        <a:pt x="424" y="696"/>
                      </a:cubicBezTo>
                      <a:cubicBezTo>
                        <a:pt x="344" y="860"/>
                        <a:pt x="277" y="1027"/>
                        <a:pt x="227" y="1204"/>
                      </a:cubicBezTo>
                      <a:cubicBezTo>
                        <a:pt x="0" y="1955"/>
                        <a:pt x="361" y="2811"/>
                        <a:pt x="1016" y="3525"/>
                      </a:cubicBezTo>
                      <a:cubicBezTo>
                        <a:pt x="1780" y="4352"/>
                        <a:pt x="2938" y="4985"/>
                        <a:pt x="4034" y="5032"/>
                      </a:cubicBezTo>
                      <a:cubicBezTo>
                        <a:pt x="4089" y="5034"/>
                        <a:pt x="4145" y="5036"/>
                        <a:pt x="4200" y="5036"/>
                      </a:cubicBezTo>
                      <a:cubicBezTo>
                        <a:pt x="4563" y="5036"/>
                        <a:pt x="4922" y="4977"/>
                        <a:pt x="5268" y="4864"/>
                      </a:cubicBezTo>
                      <a:cubicBezTo>
                        <a:pt x="6468" y="4452"/>
                        <a:pt x="6985" y="3349"/>
                        <a:pt x="6410" y="2249"/>
                      </a:cubicBezTo>
                      <a:cubicBezTo>
                        <a:pt x="6342" y="2123"/>
                        <a:pt x="6258" y="2005"/>
                        <a:pt x="6162" y="1892"/>
                      </a:cubicBezTo>
                      <a:cubicBezTo>
                        <a:pt x="5306" y="935"/>
                        <a:pt x="3644" y="1376"/>
                        <a:pt x="2850" y="956"/>
                      </a:cubicBezTo>
                      <a:cubicBezTo>
                        <a:pt x="2300" y="667"/>
                        <a:pt x="2061" y="255"/>
                        <a:pt x="1797" y="142"/>
                      </a:cubicBezTo>
                      <a:cubicBezTo>
                        <a:pt x="1692" y="98"/>
                        <a:pt x="1501"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7906380" y="2575110"/>
                  <a:ext cx="236740" cy="122795"/>
                </a:xfrm>
                <a:custGeom>
                  <a:avLst/>
                  <a:gdLst/>
                  <a:ahLst/>
                  <a:cxnLst/>
                  <a:rect l="l" t="t" r="r" b="b"/>
                  <a:pathLst>
                    <a:path w="5751" h="2983" extrusionOk="0">
                      <a:moveTo>
                        <a:pt x="867" y="0"/>
                      </a:moveTo>
                      <a:cubicBezTo>
                        <a:pt x="598" y="0"/>
                        <a:pt x="282" y="143"/>
                        <a:pt x="13" y="694"/>
                      </a:cubicBezTo>
                      <a:cubicBezTo>
                        <a:pt x="1" y="1025"/>
                        <a:pt x="76" y="1424"/>
                        <a:pt x="462" y="1634"/>
                      </a:cubicBezTo>
                      <a:cubicBezTo>
                        <a:pt x="578" y="1698"/>
                        <a:pt x="691" y="1725"/>
                        <a:pt x="800" y="1725"/>
                      </a:cubicBezTo>
                      <a:cubicBezTo>
                        <a:pt x="1335" y="1725"/>
                        <a:pt x="1755" y="1064"/>
                        <a:pt x="1818" y="967"/>
                      </a:cubicBezTo>
                      <a:lnTo>
                        <a:pt x="1818" y="967"/>
                      </a:lnTo>
                      <a:cubicBezTo>
                        <a:pt x="1768" y="1088"/>
                        <a:pt x="1423" y="2024"/>
                        <a:pt x="2196" y="2318"/>
                      </a:cubicBezTo>
                      <a:cubicBezTo>
                        <a:pt x="2315" y="2364"/>
                        <a:pt x="2431" y="2383"/>
                        <a:pt x="2541" y="2383"/>
                      </a:cubicBezTo>
                      <a:cubicBezTo>
                        <a:pt x="3192" y="2383"/>
                        <a:pt x="3665" y="1706"/>
                        <a:pt x="3665" y="1705"/>
                      </a:cubicBezTo>
                      <a:lnTo>
                        <a:pt x="3665" y="1705"/>
                      </a:lnTo>
                      <a:cubicBezTo>
                        <a:pt x="3665" y="1706"/>
                        <a:pt x="3346" y="2658"/>
                        <a:pt x="4164" y="2935"/>
                      </a:cubicBezTo>
                      <a:cubicBezTo>
                        <a:pt x="4262" y="2968"/>
                        <a:pt x="4358" y="2982"/>
                        <a:pt x="4450" y="2982"/>
                      </a:cubicBezTo>
                      <a:cubicBezTo>
                        <a:pt x="5073" y="2982"/>
                        <a:pt x="5553" y="2311"/>
                        <a:pt x="5751" y="1894"/>
                      </a:cubicBezTo>
                      <a:cubicBezTo>
                        <a:pt x="4895" y="933"/>
                        <a:pt x="3237" y="1374"/>
                        <a:pt x="2439" y="954"/>
                      </a:cubicBezTo>
                      <a:cubicBezTo>
                        <a:pt x="1894" y="669"/>
                        <a:pt x="1650" y="257"/>
                        <a:pt x="1386" y="144"/>
                      </a:cubicBezTo>
                      <a:cubicBezTo>
                        <a:pt x="1281" y="98"/>
                        <a:pt x="1090"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7931286" y="2701571"/>
                  <a:ext cx="175034" cy="80766"/>
                </a:xfrm>
                <a:custGeom>
                  <a:avLst/>
                  <a:gdLst/>
                  <a:ahLst/>
                  <a:cxnLst/>
                  <a:rect l="l" t="t" r="r" b="b"/>
                  <a:pathLst>
                    <a:path w="4252" h="1962" extrusionOk="0">
                      <a:moveTo>
                        <a:pt x="1239" y="0"/>
                      </a:moveTo>
                      <a:cubicBezTo>
                        <a:pt x="528" y="0"/>
                        <a:pt x="157" y="282"/>
                        <a:pt x="0" y="451"/>
                      </a:cubicBezTo>
                      <a:cubicBezTo>
                        <a:pt x="764" y="1278"/>
                        <a:pt x="1922" y="1911"/>
                        <a:pt x="3018" y="1958"/>
                      </a:cubicBezTo>
                      <a:cubicBezTo>
                        <a:pt x="3073" y="1960"/>
                        <a:pt x="3129" y="1962"/>
                        <a:pt x="3184" y="1962"/>
                      </a:cubicBezTo>
                      <a:cubicBezTo>
                        <a:pt x="3547" y="1962"/>
                        <a:pt x="3906" y="1903"/>
                        <a:pt x="4252" y="1790"/>
                      </a:cubicBezTo>
                      <a:cubicBezTo>
                        <a:pt x="4080" y="1408"/>
                        <a:pt x="3530" y="497"/>
                        <a:pt x="2162" y="132"/>
                      </a:cubicBezTo>
                      <a:cubicBezTo>
                        <a:pt x="1805" y="38"/>
                        <a:pt x="1499" y="0"/>
                        <a:pt x="1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8244023" y="2716556"/>
                  <a:ext cx="130946" cy="97767"/>
                </a:xfrm>
                <a:custGeom>
                  <a:avLst/>
                  <a:gdLst/>
                  <a:ahLst/>
                  <a:cxnLst/>
                  <a:rect l="l" t="t" r="r" b="b"/>
                  <a:pathLst>
                    <a:path w="3181" h="2375" extrusionOk="0">
                      <a:moveTo>
                        <a:pt x="2028" y="0"/>
                      </a:moveTo>
                      <a:cubicBezTo>
                        <a:pt x="1704" y="0"/>
                        <a:pt x="1353" y="237"/>
                        <a:pt x="1007" y="616"/>
                      </a:cubicBezTo>
                      <a:cubicBezTo>
                        <a:pt x="1007" y="616"/>
                        <a:pt x="0" y="2248"/>
                        <a:pt x="1209" y="2366"/>
                      </a:cubicBezTo>
                      <a:cubicBezTo>
                        <a:pt x="1268" y="2372"/>
                        <a:pt x="1326" y="2375"/>
                        <a:pt x="1383" y="2375"/>
                      </a:cubicBezTo>
                      <a:cubicBezTo>
                        <a:pt x="2491" y="2375"/>
                        <a:pt x="3180" y="1282"/>
                        <a:pt x="2741" y="515"/>
                      </a:cubicBezTo>
                      <a:cubicBezTo>
                        <a:pt x="2533" y="155"/>
                        <a:pt x="2289" y="0"/>
                        <a:pt x="2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7919677" y="4247143"/>
                  <a:ext cx="62777" cy="120037"/>
                </a:xfrm>
                <a:custGeom>
                  <a:avLst/>
                  <a:gdLst/>
                  <a:ahLst/>
                  <a:cxnLst/>
                  <a:rect l="l" t="t" r="r" b="b"/>
                  <a:pathLst>
                    <a:path w="1525" h="2916" extrusionOk="0">
                      <a:moveTo>
                        <a:pt x="983" y="1"/>
                      </a:moveTo>
                      <a:cubicBezTo>
                        <a:pt x="816" y="1"/>
                        <a:pt x="663" y="71"/>
                        <a:pt x="618" y="266"/>
                      </a:cubicBezTo>
                      <a:cubicBezTo>
                        <a:pt x="534" y="631"/>
                        <a:pt x="1" y="2448"/>
                        <a:pt x="76" y="2654"/>
                      </a:cubicBezTo>
                      <a:cubicBezTo>
                        <a:pt x="123" y="2777"/>
                        <a:pt x="342" y="2916"/>
                        <a:pt x="551" y="2916"/>
                      </a:cubicBezTo>
                      <a:cubicBezTo>
                        <a:pt x="700" y="2916"/>
                        <a:pt x="844" y="2847"/>
                        <a:pt x="920" y="2654"/>
                      </a:cubicBezTo>
                      <a:cubicBezTo>
                        <a:pt x="1105" y="2192"/>
                        <a:pt x="1524" y="476"/>
                        <a:pt x="1499" y="266"/>
                      </a:cubicBezTo>
                      <a:cubicBezTo>
                        <a:pt x="1491" y="203"/>
                        <a:pt x="1415" y="131"/>
                        <a:pt x="1310" y="81"/>
                      </a:cubicBezTo>
                      <a:cubicBezTo>
                        <a:pt x="1215" y="33"/>
                        <a:pt x="1096"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8" name="Google Shape;1098;p38"/>
            <p:cNvSpPr/>
            <p:nvPr/>
          </p:nvSpPr>
          <p:spPr>
            <a:xfrm>
              <a:off x="6890375" y="31660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9" name="Google Shape;1099;p38"/>
            <p:cNvCxnSpPr>
              <a:stCxn id="1098" idx="6"/>
              <a:endCxn id="1042" idx="2"/>
            </p:cNvCxnSpPr>
            <p:nvPr/>
          </p:nvCxnSpPr>
          <p:spPr>
            <a:xfrm>
              <a:off x="6990275" y="3216121"/>
              <a:ext cx="194700" cy="2700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0"/>
          <p:cNvSpPr/>
          <p:nvPr/>
        </p:nvSpPr>
        <p:spPr>
          <a:xfrm>
            <a:off x="862016" y="843350"/>
            <a:ext cx="1137000" cy="113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txBox="1">
            <a:spLocks noGrp="1"/>
          </p:cNvSpPr>
          <p:nvPr>
            <p:ph type="title" idx="2"/>
          </p:nvPr>
        </p:nvSpPr>
        <p:spPr>
          <a:xfrm>
            <a:off x="713225" y="953913"/>
            <a:ext cx="14346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40" name="Google Shape;1240;p40"/>
          <p:cNvGrpSpPr/>
          <p:nvPr/>
        </p:nvGrpSpPr>
        <p:grpSpPr>
          <a:xfrm>
            <a:off x="5418665" y="2813677"/>
            <a:ext cx="2474309" cy="1729557"/>
            <a:chOff x="5684015" y="2953552"/>
            <a:chExt cx="2474309" cy="1729557"/>
          </a:xfrm>
        </p:grpSpPr>
        <p:sp>
          <p:nvSpPr>
            <p:cNvPr id="1241" name="Google Shape;1241;p40"/>
            <p:cNvSpPr/>
            <p:nvPr/>
          </p:nvSpPr>
          <p:spPr>
            <a:xfrm>
              <a:off x="5684015" y="3786978"/>
              <a:ext cx="2306989" cy="896132"/>
            </a:xfrm>
            <a:custGeom>
              <a:avLst/>
              <a:gdLst/>
              <a:ahLst/>
              <a:cxnLst/>
              <a:rect l="l" t="t" r="r" b="b"/>
              <a:pathLst>
                <a:path w="114434" h="44451" extrusionOk="0">
                  <a:moveTo>
                    <a:pt x="50145" y="0"/>
                  </a:moveTo>
                  <a:lnTo>
                    <a:pt x="1" y="14692"/>
                  </a:lnTo>
                  <a:cubicBezTo>
                    <a:pt x="1" y="14692"/>
                    <a:pt x="1" y="17633"/>
                    <a:pt x="1289" y="20939"/>
                  </a:cubicBezTo>
                  <a:cubicBezTo>
                    <a:pt x="1289" y="20939"/>
                    <a:pt x="57243" y="44451"/>
                    <a:pt x="61307" y="44451"/>
                  </a:cubicBezTo>
                  <a:cubicBezTo>
                    <a:pt x="61323" y="44451"/>
                    <a:pt x="61338" y="44450"/>
                    <a:pt x="61352" y="44450"/>
                  </a:cubicBezTo>
                  <a:cubicBezTo>
                    <a:pt x="65028" y="44267"/>
                    <a:pt x="110396" y="27918"/>
                    <a:pt x="112049" y="27365"/>
                  </a:cubicBezTo>
                  <a:cubicBezTo>
                    <a:pt x="112049" y="27365"/>
                    <a:pt x="114254" y="24428"/>
                    <a:pt x="114433" y="21857"/>
                  </a:cubicBezTo>
                  <a:lnTo>
                    <a:pt x="50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6787585" y="2953552"/>
              <a:ext cx="1370739" cy="1262903"/>
            </a:xfrm>
            <a:custGeom>
              <a:avLst/>
              <a:gdLst/>
              <a:ahLst/>
              <a:cxnLst/>
              <a:rect l="l" t="t" r="r" b="b"/>
              <a:pathLst>
                <a:path w="67993" h="62644" extrusionOk="0">
                  <a:moveTo>
                    <a:pt x="5095" y="1"/>
                  </a:moveTo>
                  <a:cubicBezTo>
                    <a:pt x="5041" y="1"/>
                    <a:pt x="4996" y="2"/>
                    <a:pt x="4960" y="5"/>
                  </a:cubicBezTo>
                  <a:cubicBezTo>
                    <a:pt x="2571" y="196"/>
                    <a:pt x="0" y="1297"/>
                    <a:pt x="0" y="1297"/>
                  </a:cubicBezTo>
                  <a:cubicBezTo>
                    <a:pt x="21" y="1301"/>
                    <a:pt x="41" y="1305"/>
                    <a:pt x="61" y="1309"/>
                  </a:cubicBezTo>
                  <a:cubicBezTo>
                    <a:pt x="39839" y="10014"/>
                    <a:pt x="62432" y="19746"/>
                    <a:pt x="63849" y="20367"/>
                  </a:cubicBezTo>
                  <a:cubicBezTo>
                    <a:pt x="63870" y="20380"/>
                    <a:pt x="63894" y="20384"/>
                    <a:pt x="63902" y="20392"/>
                  </a:cubicBezTo>
                  <a:cubicBezTo>
                    <a:pt x="63910" y="20392"/>
                    <a:pt x="63914" y="20396"/>
                    <a:pt x="63918" y="20396"/>
                  </a:cubicBezTo>
                  <a:cubicBezTo>
                    <a:pt x="64288" y="27195"/>
                    <a:pt x="59694" y="62644"/>
                    <a:pt x="59694" y="62644"/>
                  </a:cubicBezTo>
                  <a:cubicBezTo>
                    <a:pt x="59743" y="62615"/>
                    <a:pt x="59792" y="62595"/>
                    <a:pt x="59844" y="62563"/>
                  </a:cubicBezTo>
                  <a:cubicBezTo>
                    <a:pt x="62935" y="60958"/>
                    <a:pt x="63187" y="59890"/>
                    <a:pt x="63187" y="59890"/>
                  </a:cubicBezTo>
                  <a:cubicBezTo>
                    <a:pt x="67696" y="41237"/>
                    <a:pt x="67993" y="24027"/>
                    <a:pt x="67976" y="19177"/>
                  </a:cubicBezTo>
                  <a:cubicBezTo>
                    <a:pt x="67976" y="18848"/>
                    <a:pt x="67903" y="18519"/>
                    <a:pt x="67765" y="18219"/>
                  </a:cubicBezTo>
                  <a:cubicBezTo>
                    <a:pt x="67558" y="17756"/>
                    <a:pt x="67209" y="17370"/>
                    <a:pt x="66770" y="17118"/>
                  </a:cubicBezTo>
                  <a:cubicBezTo>
                    <a:pt x="46690" y="5480"/>
                    <a:pt x="8504" y="1"/>
                    <a:pt x="5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5684015" y="3772139"/>
              <a:ext cx="2306989" cy="799908"/>
            </a:xfrm>
            <a:custGeom>
              <a:avLst/>
              <a:gdLst/>
              <a:ahLst/>
              <a:cxnLst/>
              <a:rect l="l" t="t" r="r" b="b"/>
              <a:pathLst>
                <a:path w="114434" h="39678" extrusionOk="0">
                  <a:moveTo>
                    <a:pt x="50332" y="1"/>
                  </a:moveTo>
                  <a:cubicBezTo>
                    <a:pt x="33248" y="3120"/>
                    <a:pt x="1" y="15428"/>
                    <a:pt x="1" y="15428"/>
                  </a:cubicBezTo>
                  <a:cubicBezTo>
                    <a:pt x="30124" y="29389"/>
                    <a:pt x="60986" y="39674"/>
                    <a:pt x="60982" y="39678"/>
                  </a:cubicBezTo>
                  <a:cubicBezTo>
                    <a:pt x="78615" y="34901"/>
                    <a:pt x="114433" y="22593"/>
                    <a:pt x="114433" y="22593"/>
                  </a:cubicBezTo>
                  <a:cubicBezTo>
                    <a:pt x="98088" y="14510"/>
                    <a:pt x="50332" y="1"/>
                    <a:pt x="50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6232120" y="3868367"/>
              <a:ext cx="1347898" cy="507407"/>
            </a:xfrm>
            <a:custGeom>
              <a:avLst/>
              <a:gdLst/>
              <a:ahLst/>
              <a:cxnLst/>
              <a:rect l="l" t="t" r="r" b="b"/>
              <a:pathLst>
                <a:path w="66860" h="25169" extrusionOk="0">
                  <a:moveTo>
                    <a:pt x="22410" y="1"/>
                  </a:moveTo>
                  <a:cubicBezTo>
                    <a:pt x="12799" y="2019"/>
                    <a:pt x="0" y="7901"/>
                    <a:pt x="0" y="7901"/>
                  </a:cubicBezTo>
                  <a:cubicBezTo>
                    <a:pt x="19835" y="18738"/>
                    <a:pt x="41513" y="25168"/>
                    <a:pt x="41513" y="25168"/>
                  </a:cubicBezTo>
                  <a:cubicBezTo>
                    <a:pt x="52533" y="22410"/>
                    <a:pt x="66859" y="16715"/>
                    <a:pt x="66859" y="16715"/>
                  </a:cubicBezTo>
                  <a:cubicBezTo>
                    <a:pt x="48491" y="7718"/>
                    <a:pt x="22410" y="1"/>
                    <a:pt x="22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6309840" y="4205354"/>
              <a:ext cx="407413" cy="181480"/>
            </a:xfrm>
            <a:custGeom>
              <a:avLst/>
              <a:gdLst/>
              <a:ahLst/>
              <a:cxnLst/>
              <a:rect l="l" t="t" r="r" b="b"/>
              <a:pathLst>
                <a:path w="20209" h="9002" extrusionOk="0">
                  <a:moveTo>
                    <a:pt x="6796" y="0"/>
                  </a:moveTo>
                  <a:cubicBezTo>
                    <a:pt x="3493" y="370"/>
                    <a:pt x="0" y="2576"/>
                    <a:pt x="0" y="2576"/>
                  </a:cubicBezTo>
                  <a:cubicBezTo>
                    <a:pt x="5565" y="6077"/>
                    <a:pt x="14485" y="9002"/>
                    <a:pt x="14485" y="9002"/>
                  </a:cubicBezTo>
                  <a:cubicBezTo>
                    <a:pt x="18132" y="8084"/>
                    <a:pt x="20208" y="5882"/>
                    <a:pt x="20208" y="5882"/>
                  </a:cubicBezTo>
                  <a:cubicBezTo>
                    <a:pt x="17450" y="4229"/>
                    <a:pt x="6796" y="0"/>
                    <a:pt x="6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695048" y="2979681"/>
              <a:ext cx="1414466" cy="1247844"/>
            </a:xfrm>
            <a:custGeom>
              <a:avLst/>
              <a:gdLst/>
              <a:ahLst/>
              <a:cxnLst/>
              <a:rect l="l" t="t" r="r" b="b"/>
              <a:pathLst>
                <a:path w="70162" h="61897" extrusionOk="0">
                  <a:moveTo>
                    <a:pt x="4590" y="1"/>
                  </a:moveTo>
                  <a:cubicBezTo>
                    <a:pt x="4448" y="326"/>
                    <a:pt x="4302" y="671"/>
                    <a:pt x="4172" y="1053"/>
                  </a:cubicBezTo>
                  <a:cubicBezTo>
                    <a:pt x="512" y="11183"/>
                    <a:pt x="0" y="40039"/>
                    <a:pt x="0" y="40039"/>
                  </a:cubicBezTo>
                  <a:cubicBezTo>
                    <a:pt x="12673" y="45917"/>
                    <a:pt x="64284" y="61896"/>
                    <a:pt x="64284" y="61896"/>
                  </a:cubicBezTo>
                  <a:cubicBezTo>
                    <a:pt x="64333" y="61689"/>
                    <a:pt x="64382" y="61478"/>
                    <a:pt x="64434" y="61262"/>
                  </a:cubicBezTo>
                  <a:cubicBezTo>
                    <a:pt x="68354" y="44645"/>
                    <a:pt x="70003" y="20424"/>
                    <a:pt x="70154" y="18166"/>
                  </a:cubicBezTo>
                  <a:cubicBezTo>
                    <a:pt x="70158" y="18056"/>
                    <a:pt x="70162" y="17995"/>
                    <a:pt x="70162" y="17995"/>
                  </a:cubicBezTo>
                  <a:cubicBezTo>
                    <a:pt x="43077" y="6163"/>
                    <a:pt x="6357" y="281"/>
                    <a:pt x="4651" y="9"/>
                  </a:cubicBezTo>
                  <a:cubicBezTo>
                    <a:pt x="4631" y="9"/>
                    <a:pt x="4611" y="5"/>
                    <a:pt x="4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759320" y="3072219"/>
              <a:ext cx="1247259" cy="1049832"/>
            </a:xfrm>
            <a:custGeom>
              <a:avLst/>
              <a:gdLst/>
              <a:ahLst/>
              <a:cxnLst/>
              <a:rect l="l" t="t" r="r" b="b"/>
              <a:pathLst>
                <a:path w="61868" h="52075" extrusionOk="0">
                  <a:moveTo>
                    <a:pt x="2873" y="1"/>
                  </a:moveTo>
                  <a:cubicBezTo>
                    <a:pt x="2873" y="1"/>
                    <a:pt x="1942" y="4237"/>
                    <a:pt x="1146" y="11248"/>
                  </a:cubicBezTo>
                  <a:cubicBezTo>
                    <a:pt x="846" y="13872"/>
                    <a:pt x="565" y="16886"/>
                    <a:pt x="358" y="20213"/>
                  </a:cubicBezTo>
                  <a:cubicBezTo>
                    <a:pt x="135" y="23795"/>
                    <a:pt x="1" y="27748"/>
                    <a:pt x="21" y="31960"/>
                  </a:cubicBezTo>
                  <a:lnTo>
                    <a:pt x="2353" y="32801"/>
                  </a:lnTo>
                  <a:lnTo>
                    <a:pt x="2357" y="32801"/>
                  </a:lnTo>
                  <a:cubicBezTo>
                    <a:pt x="5927" y="34068"/>
                    <a:pt x="13202" y="36663"/>
                    <a:pt x="21423" y="39568"/>
                  </a:cubicBezTo>
                  <a:lnTo>
                    <a:pt x="21427" y="39568"/>
                  </a:lnTo>
                  <a:cubicBezTo>
                    <a:pt x="35283" y="44454"/>
                    <a:pt x="51806" y="50230"/>
                    <a:pt x="57794" y="52074"/>
                  </a:cubicBezTo>
                  <a:cubicBezTo>
                    <a:pt x="57794" y="52074"/>
                    <a:pt x="61348" y="32593"/>
                    <a:pt x="61803" y="20371"/>
                  </a:cubicBezTo>
                  <a:lnTo>
                    <a:pt x="61803" y="20367"/>
                  </a:lnTo>
                  <a:cubicBezTo>
                    <a:pt x="61860" y="18986"/>
                    <a:pt x="61868" y="17690"/>
                    <a:pt x="61831" y="16533"/>
                  </a:cubicBezTo>
                  <a:cubicBezTo>
                    <a:pt x="61831" y="16533"/>
                    <a:pt x="57164" y="14725"/>
                    <a:pt x="50072" y="12280"/>
                  </a:cubicBezTo>
                  <a:cubicBezTo>
                    <a:pt x="45421" y="10679"/>
                    <a:pt x="39726" y="8807"/>
                    <a:pt x="33621" y="6987"/>
                  </a:cubicBezTo>
                  <a:cubicBezTo>
                    <a:pt x="29348" y="5720"/>
                    <a:pt x="24880" y="4481"/>
                    <a:pt x="20428" y="3388"/>
                  </a:cubicBezTo>
                  <a:cubicBezTo>
                    <a:pt x="14360" y="1898"/>
                    <a:pt x="8320" y="667"/>
                    <a:pt x="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766537" y="3140523"/>
              <a:ext cx="670522" cy="339192"/>
            </a:xfrm>
            <a:custGeom>
              <a:avLst/>
              <a:gdLst/>
              <a:ahLst/>
              <a:cxnLst/>
              <a:rect l="l" t="t" r="r" b="b"/>
              <a:pathLst>
                <a:path w="33260" h="16825" extrusionOk="0">
                  <a:moveTo>
                    <a:pt x="20066" y="0"/>
                  </a:moveTo>
                  <a:lnTo>
                    <a:pt x="788" y="7860"/>
                  </a:lnTo>
                  <a:cubicBezTo>
                    <a:pt x="488" y="10484"/>
                    <a:pt x="207" y="13498"/>
                    <a:pt x="0" y="16825"/>
                  </a:cubicBezTo>
                  <a:lnTo>
                    <a:pt x="33259" y="3599"/>
                  </a:lnTo>
                  <a:cubicBezTo>
                    <a:pt x="28990" y="2332"/>
                    <a:pt x="24518" y="1093"/>
                    <a:pt x="2006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806818" y="3319692"/>
              <a:ext cx="1199762" cy="550146"/>
            </a:xfrm>
            <a:custGeom>
              <a:avLst/>
              <a:gdLst/>
              <a:ahLst/>
              <a:cxnLst/>
              <a:rect l="l" t="t" r="r" b="b"/>
              <a:pathLst>
                <a:path w="59512" h="27289" extrusionOk="0">
                  <a:moveTo>
                    <a:pt x="47716" y="1"/>
                  </a:moveTo>
                  <a:lnTo>
                    <a:pt x="1" y="20522"/>
                  </a:lnTo>
                  <a:cubicBezTo>
                    <a:pt x="3571" y="21789"/>
                    <a:pt x="10846" y="24384"/>
                    <a:pt x="19067" y="27289"/>
                  </a:cubicBezTo>
                  <a:lnTo>
                    <a:pt x="19071" y="27289"/>
                  </a:lnTo>
                  <a:lnTo>
                    <a:pt x="59447" y="8096"/>
                  </a:lnTo>
                  <a:lnTo>
                    <a:pt x="59447" y="8092"/>
                  </a:lnTo>
                  <a:cubicBezTo>
                    <a:pt x="59504" y="6711"/>
                    <a:pt x="59512" y="5415"/>
                    <a:pt x="59475" y="4258"/>
                  </a:cubicBezTo>
                  <a:cubicBezTo>
                    <a:pt x="59475" y="4258"/>
                    <a:pt x="54808" y="2450"/>
                    <a:pt x="47716"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40"/>
          <p:cNvGrpSpPr/>
          <p:nvPr/>
        </p:nvGrpSpPr>
        <p:grpSpPr>
          <a:xfrm>
            <a:off x="8285138" y="3510777"/>
            <a:ext cx="557586" cy="335343"/>
            <a:chOff x="8351038" y="3222477"/>
            <a:chExt cx="557586" cy="335343"/>
          </a:xfrm>
        </p:grpSpPr>
        <p:sp>
          <p:nvSpPr>
            <p:cNvPr id="1251" name="Google Shape;1251;p40"/>
            <p:cNvSpPr/>
            <p:nvPr/>
          </p:nvSpPr>
          <p:spPr>
            <a:xfrm>
              <a:off x="8352349" y="3390537"/>
              <a:ext cx="25402" cy="37195"/>
            </a:xfrm>
            <a:custGeom>
              <a:avLst/>
              <a:gdLst/>
              <a:ahLst/>
              <a:cxnLst/>
              <a:rect l="l" t="t" r="r" b="b"/>
              <a:pathLst>
                <a:path w="1260" h="1845" extrusionOk="0">
                  <a:moveTo>
                    <a:pt x="536" y="0"/>
                  </a:moveTo>
                  <a:lnTo>
                    <a:pt x="0" y="1844"/>
                  </a:lnTo>
                  <a:lnTo>
                    <a:pt x="1259" y="1690"/>
                  </a:ln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8351038" y="3252294"/>
              <a:ext cx="549158" cy="305525"/>
            </a:xfrm>
            <a:custGeom>
              <a:avLst/>
              <a:gdLst/>
              <a:ahLst/>
              <a:cxnLst/>
              <a:rect l="l" t="t" r="r" b="b"/>
              <a:pathLst>
                <a:path w="27240" h="15155" extrusionOk="0">
                  <a:moveTo>
                    <a:pt x="19458" y="0"/>
                  </a:moveTo>
                  <a:cubicBezTo>
                    <a:pt x="19375" y="0"/>
                    <a:pt x="19291" y="13"/>
                    <a:pt x="19209" y="37"/>
                  </a:cubicBezTo>
                  <a:cubicBezTo>
                    <a:pt x="13945" y="1613"/>
                    <a:pt x="3668" y="6447"/>
                    <a:pt x="646" y="7885"/>
                  </a:cubicBezTo>
                  <a:cubicBezTo>
                    <a:pt x="167" y="8112"/>
                    <a:pt x="0" y="8710"/>
                    <a:pt x="293" y="9152"/>
                  </a:cubicBezTo>
                  <a:cubicBezTo>
                    <a:pt x="1723" y="11358"/>
                    <a:pt x="4290" y="13925"/>
                    <a:pt x="5305" y="14912"/>
                  </a:cubicBezTo>
                  <a:cubicBezTo>
                    <a:pt x="5472" y="15071"/>
                    <a:pt x="5690" y="15155"/>
                    <a:pt x="5912" y="15155"/>
                  </a:cubicBezTo>
                  <a:cubicBezTo>
                    <a:pt x="6037" y="15155"/>
                    <a:pt x="6162" y="15128"/>
                    <a:pt x="6280" y="15075"/>
                  </a:cubicBezTo>
                  <a:cubicBezTo>
                    <a:pt x="7799" y="14364"/>
                    <a:pt x="9538" y="13511"/>
                    <a:pt x="10253" y="13157"/>
                  </a:cubicBezTo>
                  <a:cubicBezTo>
                    <a:pt x="10374" y="13098"/>
                    <a:pt x="10505" y="13068"/>
                    <a:pt x="10636" y="13068"/>
                  </a:cubicBezTo>
                  <a:cubicBezTo>
                    <a:pt x="10737" y="13068"/>
                    <a:pt x="10838" y="13085"/>
                    <a:pt x="10935" y="13121"/>
                  </a:cubicBezTo>
                  <a:cubicBezTo>
                    <a:pt x="11634" y="13377"/>
                    <a:pt x="12214" y="13604"/>
                    <a:pt x="12556" y="13738"/>
                  </a:cubicBezTo>
                  <a:cubicBezTo>
                    <a:pt x="12657" y="13780"/>
                    <a:pt x="12765" y="13800"/>
                    <a:pt x="12873" y="13800"/>
                  </a:cubicBezTo>
                  <a:cubicBezTo>
                    <a:pt x="12986" y="13800"/>
                    <a:pt x="13099" y="13778"/>
                    <a:pt x="13206" y="13734"/>
                  </a:cubicBezTo>
                  <a:cubicBezTo>
                    <a:pt x="13660" y="13543"/>
                    <a:pt x="14436" y="13226"/>
                    <a:pt x="14932" y="13023"/>
                  </a:cubicBezTo>
                  <a:cubicBezTo>
                    <a:pt x="15224" y="12905"/>
                    <a:pt x="15427" y="12637"/>
                    <a:pt x="15464" y="12325"/>
                  </a:cubicBezTo>
                  <a:cubicBezTo>
                    <a:pt x="15505" y="12024"/>
                    <a:pt x="15541" y="11683"/>
                    <a:pt x="15566" y="11415"/>
                  </a:cubicBezTo>
                  <a:cubicBezTo>
                    <a:pt x="15598" y="11122"/>
                    <a:pt x="15773" y="10866"/>
                    <a:pt x="16037" y="10732"/>
                  </a:cubicBezTo>
                  <a:cubicBezTo>
                    <a:pt x="16419" y="10541"/>
                    <a:pt x="16959" y="10273"/>
                    <a:pt x="17332" y="10091"/>
                  </a:cubicBezTo>
                  <a:cubicBezTo>
                    <a:pt x="17452" y="10032"/>
                    <a:pt x="17582" y="10003"/>
                    <a:pt x="17711" y="10003"/>
                  </a:cubicBezTo>
                  <a:cubicBezTo>
                    <a:pt x="17877" y="10003"/>
                    <a:pt x="18042" y="10050"/>
                    <a:pt x="18185" y="10143"/>
                  </a:cubicBezTo>
                  <a:cubicBezTo>
                    <a:pt x="18612" y="10416"/>
                    <a:pt x="19172" y="10822"/>
                    <a:pt x="19538" y="11086"/>
                  </a:cubicBezTo>
                  <a:cubicBezTo>
                    <a:pt x="19689" y="11198"/>
                    <a:pt x="19869" y="11256"/>
                    <a:pt x="20050" y="11256"/>
                  </a:cubicBezTo>
                  <a:cubicBezTo>
                    <a:pt x="20157" y="11256"/>
                    <a:pt x="20264" y="11236"/>
                    <a:pt x="20367" y="11195"/>
                  </a:cubicBezTo>
                  <a:cubicBezTo>
                    <a:pt x="22962" y="10168"/>
                    <a:pt x="25403" y="8807"/>
                    <a:pt x="26671" y="8064"/>
                  </a:cubicBezTo>
                  <a:cubicBezTo>
                    <a:pt x="27142" y="7779"/>
                    <a:pt x="27239" y="7138"/>
                    <a:pt x="26874" y="6727"/>
                  </a:cubicBezTo>
                  <a:cubicBezTo>
                    <a:pt x="23259" y="2694"/>
                    <a:pt x="20822" y="789"/>
                    <a:pt x="19956" y="163"/>
                  </a:cubicBezTo>
                  <a:cubicBezTo>
                    <a:pt x="19810" y="56"/>
                    <a:pt x="19636" y="0"/>
                    <a:pt x="19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8359465" y="3222477"/>
              <a:ext cx="549158" cy="305525"/>
            </a:xfrm>
            <a:custGeom>
              <a:avLst/>
              <a:gdLst/>
              <a:ahLst/>
              <a:cxnLst/>
              <a:rect l="l" t="t" r="r" b="b"/>
              <a:pathLst>
                <a:path w="27240" h="15155" extrusionOk="0">
                  <a:moveTo>
                    <a:pt x="19459" y="1"/>
                  </a:moveTo>
                  <a:cubicBezTo>
                    <a:pt x="19375" y="1"/>
                    <a:pt x="19291" y="13"/>
                    <a:pt x="19209" y="38"/>
                  </a:cubicBezTo>
                  <a:cubicBezTo>
                    <a:pt x="13945" y="1614"/>
                    <a:pt x="3669" y="6448"/>
                    <a:pt x="646" y="7885"/>
                  </a:cubicBezTo>
                  <a:cubicBezTo>
                    <a:pt x="171" y="8113"/>
                    <a:pt x="1" y="8710"/>
                    <a:pt x="293" y="9153"/>
                  </a:cubicBezTo>
                  <a:cubicBezTo>
                    <a:pt x="1723" y="11358"/>
                    <a:pt x="4290" y="13925"/>
                    <a:pt x="5305" y="14908"/>
                  </a:cubicBezTo>
                  <a:cubicBezTo>
                    <a:pt x="5473" y="15070"/>
                    <a:pt x="5692" y="15155"/>
                    <a:pt x="5914" y="15155"/>
                  </a:cubicBezTo>
                  <a:cubicBezTo>
                    <a:pt x="6038" y="15155"/>
                    <a:pt x="6163" y="15129"/>
                    <a:pt x="6280" y="15075"/>
                  </a:cubicBezTo>
                  <a:cubicBezTo>
                    <a:pt x="7800" y="14364"/>
                    <a:pt x="9538" y="13511"/>
                    <a:pt x="10253" y="13158"/>
                  </a:cubicBezTo>
                  <a:cubicBezTo>
                    <a:pt x="10372" y="13098"/>
                    <a:pt x="10503" y="13068"/>
                    <a:pt x="10635" y="13068"/>
                  </a:cubicBezTo>
                  <a:cubicBezTo>
                    <a:pt x="10736" y="13068"/>
                    <a:pt x="10838" y="13086"/>
                    <a:pt x="10935" y="13121"/>
                  </a:cubicBezTo>
                  <a:cubicBezTo>
                    <a:pt x="11634" y="13377"/>
                    <a:pt x="12215" y="13605"/>
                    <a:pt x="12556" y="13739"/>
                  </a:cubicBezTo>
                  <a:cubicBezTo>
                    <a:pt x="12658" y="13779"/>
                    <a:pt x="12768" y="13799"/>
                    <a:pt x="12877" y="13799"/>
                  </a:cubicBezTo>
                  <a:cubicBezTo>
                    <a:pt x="12989" y="13799"/>
                    <a:pt x="13101" y="13778"/>
                    <a:pt x="13206" y="13735"/>
                  </a:cubicBezTo>
                  <a:cubicBezTo>
                    <a:pt x="13661" y="13544"/>
                    <a:pt x="14437" y="13227"/>
                    <a:pt x="14932" y="13024"/>
                  </a:cubicBezTo>
                  <a:cubicBezTo>
                    <a:pt x="15225" y="12906"/>
                    <a:pt x="15428" y="12638"/>
                    <a:pt x="15464" y="12325"/>
                  </a:cubicBezTo>
                  <a:cubicBezTo>
                    <a:pt x="15501" y="12029"/>
                    <a:pt x="15537" y="11683"/>
                    <a:pt x="15566" y="11419"/>
                  </a:cubicBezTo>
                  <a:cubicBezTo>
                    <a:pt x="15594" y="11123"/>
                    <a:pt x="15773" y="10867"/>
                    <a:pt x="16037" y="10733"/>
                  </a:cubicBezTo>
                  <a:cubicBezTo>
                    <a:pt x="16415" y="10542"/>
                    <a:pt x="16955" y="10274"/>
                    <a:pt x="17329" y="10091"/>
                  </a:cubicBezTo>
                  <a:cubicBezTo>
                    <a:pt x="17450" y="10032"/>
                    <a:pt x="17581" y="10003"/>
                    <a:pt x="17711" y="10003"/>
                  </a:cubicBezTo>
                  <a:cubicBezTo>
                    <a:pt x="17877" y="10003"/>
                    <a:pt x="18042" y="10050"/>
                    <a:pt x="18186" y="10144"/>
                  </a:cubicBezTo>
                  <a:cubicBezTo>
                    <a:pt x="18612" y="10420"/>
                    <a:pt x="19173" y="10822"/>
                    <a:pt x="19538" y="11090"/>
                  </a:cubicBezTo>
                  <a:cubicBezTo>
                    <a:pt x="19689" y="11200"/>
                    <a:pt x="19868" y="11257"/>
                    <a:pt x="20049" y="11257"/>
                  </a:cubicBezTo>
                  <a:cubicBezTo>
                    <a:pt x="20156" y="11257"/>
                    <a:pt x="20264" y="11237"/>
                    <a:pt x="20367" y="11196"/>
                  </a:cubicBezTo>
                  <a:cubicBezTo>
                    <a:pt x="22963" y="10172"/>
                    <a:pt x="25404" y="8812"/>
                    <a:pt x="26671" y="8064"/>
                  </a:cubicBezTo>
                  <a:cubicBezTo>
                    <a:pt x="27142" y="7784"/>
                    <a:pt x="27240" y="7138"/>
                    <a:pt x="26874" y="6728"/>
                  </a:cubicBezTo>
                  <a:cubicBezTo>
                    <a:pt x="23255" y="2698"/>
                    <a:pt x="20822" y="789"/>
                    <a:pt x="19957" y="164"/>
                  </a:cubicBezTo>
                  <a:cubicBezTo>
                    <a:pt x="19810" y="56"/>
                    <a:pt x="19636" y="1"/>
                    <a:pt x="19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8393698" y="3358017"/>
              <a:ext cx="109267" cy="58666"/>
            </a:xfrm>
            <a:custGeom>
              <a:avLst/>
              <a:gdLst/>
              <a:ahLst/>
              <a:cxnLst/>
              <a:rect l="l" t="t" r="r" b="b"/>
              <a:pathLst>
                <a:path w="5420" h="2910" extrusionOk="0">
                  <a:moveTo>
                    <a:pt x="4802" y="1"/>
                  </a:moveTo>
                  <a:lnTo>
                    <a:pt x="1" y="2194"/>
                  </a:lnTo>
                  <a:lnTo>
                    <a:pt x="622" y="2909"/>
                  </a:lnTo>
                  <a:lnTo>
                    <a:pt x="5419" y="756"/>
                  </a:lnTo>
                  <a:lnTo>
                    <a:pt x="4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8415149" y="3387916"/>
              <a:ext cx="109267" cy="58645"/>
            </a:xfrm>
            <a:custGeom>
              <a:avLst/>
              <a:gdLst/>
              <a:ahLst/>
              <a:cxnLst/>
              <a:rect l="l" t="t" r="r" b="b"/>
              <a:pathLst>
                <a:path w="5420" h="2909" extrusionOk="0">
                  <a:moveTo>
                    <a:pt x="4802" y="0"/>
                  </a:moveTo>
                  <a:lnTo>
                    <a:pt x="1" y="2194"/>
                  </a:lnTo>
                  <a:lnTo>
                    <a:pt x="622" y="2909"/>
                  </a:lnTo>
                  <a:lnTo>
                    <a:pt x="5419" y="756"/>
                  </a:lnTo>
                  <a:lnTo>
                    <a:pt x="4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8441277" y="3417068"/>
              <a:ext cx="109166" cy="58726"/>
            </a:xfrm>
            <a:custGeom>
              <a:avLst/>
              <a:gdLst/>
              <a:ahLst/>
              <a:cxnLst/>
              <a:rect l="l" t="t" r="r" b="b"/>
              <a:pathLst>
                <a:path w="5415" h="2913" extrusionOk="0">
                  <a:moveTo>
                    <a:pt x="4798" y="0"/>
                  </a:moveTo>
                  <a:lnTo>
                    <a:pt x="0" y="2198"/>
                  </a:lnTo>
                  <a:lnTo>
                    <a:pt x="622" y="2913"/>
                  </a:lnTo>
                  <a:lnTo>
                    <a:pt x="5415" y="760"/>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0"/>
          <p:cNvGrpSpPr/>
          <p:nvPr/>
        </p:nvGrpSpPr>
        <p:grpSpPr>
          <a:xfrm>
            <a:off x="6511773" y="2350561"/>
            <a:ext cx="288107" cy="242774"/>
            <a:chOff x="7220211" y="1901524"/>
            <a:chExt cx="288107" cy="242774"/>
          </a:xfrm>
        </p:grpSpPr>
        <p:sp>
          <p:nvSpPr>
            <p:cNvPr id="1258" name="Google Shape;1258;p40"/>
            <p:cNvSpPr/>
            <p:nvPr/>
          </p:nvSpPr>
          <p:spPr>
            <a:xfrm>
              <a:off x="7311518" y="2086398"/>
              <a:ext cx="64290" cy="57900"/>
            </a:xfrm>
            <a:custGeom>
              <a:avLst/>
              <a:gdLst/>
              <a:ahLst/>
              <a:cxnLst/>
              <a:rect l="l" t="t" r="r" b="b"/>
              <a:pathLst>
                <a:path w="3189" h="2872" extrusionOk="0">
                  <a:moveTo>
                    <a:pt x="1596" y="0"/>
                  </a:moveTo>
                  <a:cubicBezTo>
                    <a:pt x="1205" y="0"/>
                    <a:pt x="815" y="159"/>
                    <a:pt x="532" y="473"/>
                  </a:cubicBezTo>
                  <a:cubicBezTo>
                    <a:pt x="0" y="1057"/>
                    <a:pt x="45" y="1963"/>
                    <a:pt x="630" y="2499"/>
                  </a:cubicBezTo>
                  <a:cubicBezTo>
                    <a:pt x="904" y="2749"/>
                    <a:pt x="1249" y="2871"/>
                    <a:pt x="1593" y="2871"/>
                  </a:cubicBezTo>
                  <a:cubicBezTo>
                    <a:pt x="1984" y="2871"/>
                    <a:pt x="2374" y="2713"/>
                    <a:pt x="2657" y="2402"/>
                  </a:cubicBezTo>
                  <a:cubicBezTo>
                    <a:pt x="3189" y="1813"/>
                    <a:pt x="3144" y="907"/>
                    <a:pt x="2559" y="375"/>
                  </a:cubicBezTo>
                  <a:cubicBezTo>
                    <a:pt x="2285" y="124"/>
                    <a:pt x="1940" y="0"/>
                    <a:pt x="1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7273112" y="2029585"/>
              <a:ext cx="151099" cy="64149"/>
            </a:xfrm>
            <a:custGeom>
              <a:avLst/>
              <a:gdLst/>
              <a:ahLst/>
              <a:cxnLst/>
              <a:rect l="l" t="t" r="r" b="b"/>
              <a:pathLst>
                <a:path w="7495" h="3182" extrusionOk="0">
                  <a:moveTo>
                    <a:pt x="3479" y="1"/>
                  </a:moveTo>
                  <a:cubicBezTo>
                    <a:pt x="1063" y="1"/>
                    <a:pt x="198" y="1554"/>
                    <a:pt x="163" y="1621"/>
                  </a:cubicBezTo>
                  <a:cubicBezTo>
                    <a:pt x="0" y="1922"/>
                    <a:pt x="110" y="2299"/>
                    <a:pt x="407" y="2462"/>
                  </a:cubicBezTo>
                  <a:cubicBezTo>
                    <a:pt x="503" y="2515"/>
                    <a:pt x="608" y="2541"/>
                    <a:pt x="712" y="2541"/>
                  </a:cubicBezTo>
                  <a:cubicBezTo>
                    <a:pt x="931" y="2541"/>
                    <a:pt x="1144" y="2428"/>
                    <a:pt x="1260" y="2226"/>
                  </a:cubicBezTo>
                  <a:cubicBezTo>
                    <a:pt x="1287" y="2187"/>
                    <a:pt x="1848" y="1257"/>
                    <a:pt x="3484" y="1257"/>
                  </a:cubicBezTo>
                  <a:cubicBezTo>
                    <a:pt x="3537" y="1257"/>
                    <a:pt x="3592" y="1258"/>
                    <a:pt x="3648" y="1260"/>
                  </a:cubicBezTo>
                  <a:cubicBezTo>
                    <a:pt x="5581" y="1325"/>
                    <a:pt x="6183" y="2726"/>
                    <a:pt x="6203" y="2783"/>
                  </a:cubicBezTo>
                  <a:cubicBezTo>
                    <a:pt x="6297" y="3027"/>
                    <a:pt x="6532" y="3181"/>
                    <a:pt x="6787" y="3181"/>
                  </a:cubicBezTo>
                  <a:cubicBezTo>
                    <a:pt x="6829" y="3181"/>
                    <a:pt x="6871" y="3177"/>
                    <a:pt x="6914" y="3169"/>
                  </a:cubicBezTo>
                  <a:cubicBezTo>
                    <a:pt x="6946" y="3161"/>
                    <a:pt x="6983" y="3148"/>
                    <a:pt x="7015" y="3136"/>
                  </a:cubicBezTo>
                  <a:cubicBezTo>
                    <a:pt x="7336" y="3010"/>
                    <a:pt x="7495" y="2649"/>
                    <a:pt x="7369" y="2324"/>
                  </a:cubicBezTo>
                  <a:cubicBezTo>
                    <a:pt x="7336" y="2234"/>
                    <a:pt x="6471" y="102"/>
                    <a:pt x="3689" y="4"/>
                  </a:cubicBezTo>
                  <a:cubicBezTo>
                    <a:pt x="3617" y="2"/>
                    <a:pt x="3547" y="1"/>
                    <a:pt x="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7247387" y="1966643"/>
              <a:ext cx="225469" cy="87615"/>
            </a:xfrm>
            <a:custGeom>
              <a:avLst/>
              <a:gdLst/>
              <a:ahLst/>
              <a:cxnLst/>
              <a:rect l="l" t="t" r="r" b="b"/>
              <a:pathLst>
                <a:path w="11184" h="4346" extrusionOk="0">
                  <a:moveTo>
                    <a:pt x="5159" y="1"/>
                  </a:moveTo>
                  <a:cubicBezTo>
                    <a:pt x="1509" y="1"/>
                    <a:pt x="223" y="2305"/>
                    <a:pt x="167" y="2403"/>
                  </a:cubicBezTo>
                  <a:cubicBezTo>
                    <a:pt x="1" y="2708"/>
                    <a:pt x="115" y="3090"/>
                    <a:pt x="419" y="3256"/>
                  </a:cubicBezTo>
                  <a:cubicBezTo>
                    <a:pt x="515" y="3308"/>
                    <a:pt x="617" y="3333"/>
                    <a:pt x="718" y="3333"/>
                  </a:cubicBezTo>
                  <a:cubicBezTo>
                    <a:pt x="939" y="3333"/>
                    <a:pt x="1154" y="3214"/>
                    <a:pt x="1268" y="3005"/>
                  </a:cubicBezTo>
                  <a:cubicBezTo>
                    <a:pt x="1312" y="2934"/>
                    <a:pt x="2292" y="1253"/>
                    <a:pt x="5169" y="1253"/>
                  </a:cubicBezTo>
                  <a:cubicBezTo>
                    <a:pt x="5258" y="1253"/>
                    <a:pt x="5348" y="1255"/>
                    <a:pt x="5440" y="1258"/>
                  </a:cubicBezTo>
                  <a:cubicBezTo>
                    <a:pt x="8815" y="1376"/>
                    <a:pt x="9847" y="3845"/>
                    <a:pt x="9888" y="3947"/>
                  </a:cubicBezTo>
                  <a:cubicBezTo>
                    <a:pt x="9982" y="4191"/>
                    <a:pt x="10217" y="4346"/>
                    <a:pt x="10472" y="4346"/>
                  </a:cubicBezTo>
                  <a:cubicBezTo>
                    <a:pt x="10514" y="4346"/>
                    <a:pt x="10556" y="4341"/>
                    <a:pt x="10598" y="4333"/>
                  </a:cubicBezTo>
                  <a:cubicBezTo>
                    <a:pt x="10635" y="4325"/>
                    <a:pt x="10667" y="4317"/>
                    <a:pt x="10700" y="4304"/>
                  </a:cubicBezTo>
                  <a:cubicBezTo>
                    <a:pt x="11025" y="4174"/>
                    <a:pt x="11183" y="3813"/>
                    <a:pt x="11057" y="3492"/>
                  </a:cubicBezTo>
                  <a:cubicBezTo>
                    <a:pt x="11005" y="3358"/>
                    <a:pt x="9705" y="153"/>
                    <a:pt x="5484" y="7"/>
                  </a:cubicBezTo>
                  <a:cubicBezTo>
                    <a:pt x="5374" y="3"/>
                    <a:pt x="5266" y="1"/>
                    <a:pt x="5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7220211" y="1901524"/>
              <a:ext cx="288107" cy="107533"/>
            </a:xfrm>
            <a:custGeom>
              <a:avLst/>
              <a:gdLst/>
              <a:ahLst/>
              <a:cxnLst/>
              <a:rect l="l" t="t" r="r" b="b"/>
              <a:pathLst>
                <a:path w="14291" h="5334" extrusionOk="0">
                  <a:moveTo>
                    <a:pt x="6590" y="1"/>
                  </a:moveTo>
                  <a:cubicBezTo>
                    <a:pt x="1881" y="1"/>
                    <a:pt x="238" y="2940"/>
                    <a:pt x="167" y="3070"/>
                  </a:cubicBezTo>
                  <a:cubicBezTo>
                    <a:pt x="0" y="3371"/>
                    <a:pt x="114" y="3753"/>
                    <a:pt x="419" y="3919"/>
                  </a:cubicBezTo>
                  <a:cubicBezTo>
                    <a:pt x="514" y="3971"/>
                    <a:pt x="617" y="3996"/>
                    <a:pt x="718" y="3996"/>
                  </a:cubicBezTo>
                  <a:cubicBezTo>
                    <a:pt x="941" y="3996"/>
                    <a:pt x="1156" y="3877"/>
                    <a:pt x="1268" y="3667"/>
                  </a:cubicBezTo>
                  <a:cubicBezTo>
                    <a:pt x="1327" y="3569"/>
                    <a:pt x="2665" y="1256"/>
                    <a:pt x="6592" y="1256"/>
                  </a:cubicBezTo>
                  <a:cubicBezTo>
                    <a:pt x="6709" y="1256"/>
                    <a:pt x="6828" y="1259"/>
                    <a:pt x="6950" y="1263"/>
                  </a:cubicBezTo>
                  <a:cubicBezTo>
                    <a:pt x="11540" y="1425"/>
                    <a:pt x="12938" y="4793"/>
                    <a:pt x="12994" y="4935"/>
                  </a:cubicBezTo>
                  <a:cubicBezTo>
                    <a:pt x="13089" y="5179"/>
                    <a:pt x="13324" y="5333"/>
                    <a:pt x="13579" y="5333"/>
                  </a:cubicBezTo>
                  <a:cubicBezTo>
                    <a:pt x="13621" y="5333"/>
                    <a:pt x="13663" y="5329"/>
                    <a:pt x="13705" y="5321"/>
                  </a:cubicBezTo>
                  <a:cubicBezTo>
                    <a:pt x="13742" y="5313"/>
                    <a:pt x="13774" y="5304"/>
                    <a:pt x="13807" y="5288"/>
                  </a:cubicBezTo>
                  <a:cubicBezTo>
                    <a:pt x="14132" y="5162"/>
                    <a:pt x="14290" y="4801"/>
                    <a:pt x="14164" y="4476"/>
                  </a:cubicBezTo>
                  <a:cubicBezTo>
                    <a:pt x="14095" y="4305"/>
                    <a:pt x="12434" y="199"/>
                    <a:pt x="6995" y="8"/>
                  </a:cubicBezTo>
                  <a:cubicBezTo>
                    <a:pt x="6858" y="3"/>
                    <a:pt x="6723"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8162768" y="2454604"/>
            <a:ext cx="310867" cy="281413"/>
          </a:xfrm>
          <a:custGeom>
            <a:avLst/>
            <a:gdLst/>
            <a:ahLst/>
            <a:cxnLst/>
            <a:rect l="l" t="t" r="r" b="b"/>
            <a:pathLst>
              <a:path w="15420" h="13959" extrusionOk="0">
                <a:moveTo>
                  <a:pt x="7231" y="2778"/>
                </a:moveTo>
                <a:cubicBezTo>
                  <a:pt x="9563" y="5045"/>
                  <a:pt x="11061" y="8505"/>
                  <a:pt x="11061" y="8505"/>
                </a:cubicBezTo>
                <a:cubicBezTo>
                  <a:pt x="9110" y="9256"/>
                  <a:pt x="4543" y="10163"/>
                  <a:pt x="4384" y="10194"/>
                </a:cubicBezTo>
                <a:lnTo>
                  <a:pt x="4384" y="10194"/>
                </a:lnTo>
                <a:cubicBezTo>
                  <a:pt x="5180" y="7286"/>
                  <a:pt x="7231" y="2778"/>
                  <a:pt x="7231" y="2778"/>
                </a:cubicBezTo>
                <a:close/>
                <a:moveTo>
                  <a:pt x="7522" y="0"/>
                </a:moveTo>
                <a:cubicBezTo>
                  <a:pt x="5645" y="0"/>
                  <a:pt x="3806" y="759"/>
                  <a:pt x="2462" y="2173"/>
                </a:cubicBezTo>
                <a:cubicBezTo>
                  <a:pt x="521" y="4220"/>
                  <a:pt x="1" y="7238"/>
                  <a:pt x="1146" y="9817"/>
                </a:cubicBezTo>
                <a:cubicBezTo>
                  <a:pt x="2271" y="12341"/>
                  <a:pt x="4772" y="13959"/>
                  <a:pt x="7520" y="13959"/>
                </a:cubicBezTo>
                <a:cubicBezTo>
                  <a:pt x="7581" y="13959"/>
                  <a:pt x="7641" y="13958"/>
                  <a:pt x="7702" y="13956"/>
                </a:cubicBezTo>
                <a:cubicBezTo>
                  <a:pt x="10525" y="13883"/>
                  <a:pt x="13027" y="12116"/>
                  <a:pt x="14039" y="9484"/>
                </a:cubicBezTo>
                <a:cubicBezTo>
                  <a:pt x="15420" y="5885"/>
                  <a:pt x="13624" y="1848"/>
                  <a:pt x="10026" y="467"/>
                </a:cubicBezTo>
                <a:cubicBezTo>
                  <a:pt x="9211" y="153"/>
                  <a:pt x="8363" y="0"/>
                  <a:pt x="7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40"/>
          <p:cNvGrpSpPr/>
          <p:nvPr/>
        </p:nvGrpSpPr>
        <p:grpSpPr>
          <a:xfrm>
            <a:off x="5722725" y="3014113"/>
            <a:ext cx="261600" cy="352550"/>
            <a:chOff x="5658788" y="2331488"/>
            <a:chExt cx="261600" cy="352550"/>
          </a:xfrm>
        </p:grpSpPr>
        <p:sp>
          <p:nvSpPr>
            <p:cNvPr id="1264" name="Google Shape;1264;p40"/>
            <p:cNvSpPr/>
            <p:nvPr/>
          </p:nvSpPr>
          <p:spPr>
            <a:xfrm>
              <a:off x="5714063" y="2331488"/>
              <a:ext cx="206325" cy="352550"/>
            </a:xfrm>
            <a:custGeom>
              <a:avLst/>
              <a:gdLst/>
              <a:ahLst/>
              <a:cxnLst/>
              <a:rect l="l" t="t" r="r" b="b"/>
              <a:pathLst>
                <a:path w="8253" h="14102" extrusionOk="0">
                  <a:moveTo>
                    <a:pt x="1412" y="1433"/>
                  </a:moveTo>
                  <a:lnTo>
                    <a:pt x="4256" y="2985"/>
                  </a:lnTo>
                  <a:lnTo>
                    <a:pt x="3224" y="5978"/>
                  </a:lnTo>
                  <a:lnTo>
                    <a:pt x="1412" y="1433"/>
                  </a:lnTo>
                  <a:close/>
                  <a:moveTo>
                    <a:pt x="3894" y="7652"/>
                  </a:moveTo>
                  <a:lnTo>
                    <a:pt x="7168" y="8460"/>
                  </a:lnTo>
                  <a:lnTo>
                    <a:pt x="5787" y="12392"/>
                  </a:lnTo>
                  <a:lnTo>
                    <a:pt x="3894" y="7652"/>
                  </a:lnTo>
                  <a:close/>
                  <a:moveTo>
                    <a:pt x="537" y="0"/>
                  </a:moveTo>
                  <a:cubicBezTo>
                    <a:pt x="246" y="0"/>
                    <a:pt x="0" y="301"/>
                    <a:pt x="125" y="612"/>
                  </a:cubicBezTo>
                  <a:lnTo>
                    <a:pt x="5397" y="13822"/>
                  </a:lnTo>
                  <a:cubicBezTo>
                    <a:pt x="5462" y="13992"/>
                    <a:pt x="5629" y="14102"/>
                    <a:pt x="5807" y="14102"/>
                  </a:cubicBezTo>
                  <a:lnTo>
                    <a:pt x="5820" y="14102"/>
                  </a:lnTo>
                  <a:cubicBezTo>
                    <a:pt x="6002" y="14098"/>
                    <a:pt x="6169" y="13980"/>
                    <a:pt x="6230" y="13805"/>
                  </a:cubicBezTo>
                  <a:lnTo>
                    <a:pt x="8167" y="8293"/>
                  </a:lnTo>
                  <a:cubicBezTo>
                    <a:pt x="8253" y="8042"/>
                    <a:pt x="8110" y="7774"/>
                    <a:pt x="7855" y="7713"/>
                  </a:cubicBezTo>
                  <a:lnTo>
                    <a:pt x="3906" y="6738"/>
                  </a:lnTo>
                  <a:lnTo>
                    <a:pt x="5218" y="2915"/>
                  </a:lnTo>
                  <a:cubicBezTo>
                    <a:pt x="5287" y="2712"/>
                    <a:pt x="5202" y="2485"/>
                    <a:pt x="5011" y="2379"/>
                  </a:cubicBezTo>
                  <a:lnTo>
                    <a:pt x="750" y="56"/>
                  </a:lnTo>
                  <a:cubicBezTo>
                    <a:pt x="680" y="17"/>
                    <a:pt x="607"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5658788" y="2445163"/>
              <a:ext cx="151025" cy="201525"/>
            </a:xfrm>
            <a:custGeom>
              <a:avLst/>
              <a:gdLst/>
              <a:ahLst/>
              <a:cxnLst/>
              <a:rect l="l" t="t" r="r" b="b"/>
              <a:pathLst>
                <a:path w="6041" h="8061" extrusionOk="0">
                  <a:moveTo>
                    <a:pt x="506" y="0"/>
                  </a:moveTo>
                  <a:cubicBezTo>
                    <a:pt x="331" y="0"/>
                    <a:pt x="164" y="105"/>
                    <a:pt x="94" y="278"/>
                  </a:cubicBezTo>
                  <a:cubicBezTo>
                    <a:pt x="0" y="505"/>
                    <a:pt x="110" y="765"/>
                    <a:pt x="337" y="858"/>
                  </a:cubicBezTo>
                  <a:lnTo>
                    <a:pt x="4939" y="2743"/>
                  </a:lnTo>
                  <a:lnTo>
                    <a:pt x="2827" y="7435"/>
                  </a:lnTo>
                  <a:cubicBezTo>
                    <a:pt x="2693" y="7727"/>
                    <a:pt x="2908" y="8060"/>
                    <a:pt x="3233" y="8060"/>
                  </a:cubicBezTo>
                  <a:cubicBezTo>
                    <a:pt x="3408" y="8060"/>
                    <a:pt x="3562" y="7959"/>
                    <a:pt x="3636" y="7800"/>
                  </a:cubicBezTo>
                  <a:lnTo>
                    <a:pt x="5939" y="2690"/>
                  </a:lnTo>
                  <a:cubicBezTo>
                    <a:pt x="6040" y="2459"/>
                    <a:pt x="5935" y="2191"/>
                    <a:pt x="5699" y="2093"/>
                  </a:cubicBezTo>
                  <a:lnTo>
                    <a:pt x="674" y="34"/>
                  </a:lnTo>
                  <a:cubicBezTo>
                    <a:pt x="619" y="11"/>
                    <a:pt x="562"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0"/>
          <p:cNvGrpSpPr/>
          <p:nvPr/>
        </p:nvGrpSpPr>
        <p:grpSpPr>
          <a:xfrm>
            <a:off x="4580925" y="1291629"/>
            <a:ext cx="4149799" cy="3107062"/>
            <a:chOff x="4631725" y="1441379"/>
            <a:chExt cx="4149799" cy="3107062"/>
          </a:xfrm>
        </p:grpSpPr>
        <p:sp>
          <p:nvSpPr>
            <p:cNvPr id="1267" name="Google Shape;1267;p40"/>
            <p:cNvSpPr/>
            <p:nvPr/>
          </p:nvSpPr>
          <p:spPr>
            <a:xfrm>
              <a:off x="8248690" y="30869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7469274" y="2293816"/>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8099000" y="1866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8557734" y="14713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8027990" y="40784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8657624" y="4423941"/>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6822900" y="1740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8398234" y="23059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24340" y="30832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6159725" y="24759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5424340" y="1441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150500" y="3675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5709938" y="37092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4631725" y="25543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032375" y="15007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a:stCxn id="1281" idx="6"/>
              <a:endCxn id="1277" idx="2"/>
            </p:cNvCxnSpPr>
            <p:nvPr/>
          </p:nvCxnSpPr>
          <p:spPr>
            <a:xfrm rot="10800000" flipH="1">
              <a:off x="5132275" y="1521421"/>
              <a:ext cx="292200" cy="29400"/>
            </a:xfrm>
            <a:prstGeom prst="straightConnector1">
              <a:avLst/>
            </a:prstGeom>
            <a:noFill/>
            <a:ln w="19050" cap="flat" cmpd="sng">
              <a:solidFill>
                <a:schemeClr val="dk2"/>
              </a:solidFill>
              <a:prstDash val="solid"/>
              <a:round/>
              <a:headEnd type="none" w="med" len="med"/>
              <a:tailEnd type="none" w="med" len="med"/>
            </a:ln>
          </p:spPr>
        </p:cxnSp>
        <p:cxnSp>
          <p:nvCxnSpPr>
            <p:cNvPr id="1283" name="Google Shape;1283;p40"/>
            <p:cNvCxnSpPr>
              <a:stCxn id="1277" idx="3"/>
              <a:endCxn id="1280" idx="7"/>
            </p:cNvCxnSpPr>
            <p:nvPr/>
          </p:nvCxnSpPr>
          <p:spPr>
            <a:xfrm flipH="1">
              <a:off x="4716913" y="1578118"/>
              <a:ext cx="730800" cy="990900"/>
            </a:xfrm>
            <a:prstGeom prst="straightConnector1">
              <a:avLst/>
            </a:prstGeom>
            <a:noFill/>
            <a:ln w="19050" cap="flat" cmpd="sng">
              <a:solidFill>
                <a:schemeClr val="dk2"/>
              </a:solidFill>
              <a:prstDash val="solid"/>
              <a:round/>
              <a:headEnd type="none" w="med" len="med"/>
              <a:tailEnd type="none" w="med" len="med"/>
            </a:ln>
          </p:spPr>
        </p:cxnSp>
        <p:cxnSp>
          <p:nvCxnSpPr>
            <p:cNvPr id="1284" name="Google Shape;1284;p40"/>
            <p:cNvCxnSpPr>
              <a:stCxn id="1277" idx="5"/>
              <a:endCxn id="1276" idx="1"/>
            </p:cNvCxnSpPr>
            <p:nvPr/>
          </p:nvCxnSpPr>
          <p:spPr>
            <a:xfrm>
              <a:off x="5560567" y="1578118"/>
              <a:ext cx="613800" cy="912600"/>
            </a:xfrm>
            <a:prstGeom prst="straightConnector1">
              <a:avLst/>
            </a:prstGeom>
            <a:noFill/>
            <a:ln w="19050" cap="flat" cmpd="sng">
              <a:solidFill>
                <a:schemeClr val="dk2"/>
              </a:solidFill>
              <a:prstDash val="solid"/>
              <a:round/>
              <a:headEnd type="none" w="med" len="med"/>
              <a:tailEnd type="none" w="med" len="med"/>
            </a:ln>
          </p:spPr>
        </p:cxnSp>
        <p:cxnSp>
          <p:nvCxnSpPr>
            <p:cNvPr id="1285" name="Google Shape;1285;p40"/>
            <p:cNvCxnSpPr>
              <a:stCxn id="1276" idx="3"/>
              <a:endCxn id="1275" idx="7"/>
            </p:cNvCxnSpPr>
            <p:nvPr/>
          </p:nvCxnSpPr>
          <p:spPr>
            <a:xfrm flipH="1">
              <a:off x="5560555" y="2561472"/>
              <a:ext cx="613800" cy="545100"/>
            </a:xfrm>
            <a:prstGeom prst="straightConnector1">
              <a:avLst/>
            </a:prstGeom>
            <a:noFill/>
            <a:ln w="19050" cap="flat" cmpd="sng">
              <a:solidFill>
                <a:schemeClr val="dk2"/>
              </a:solidFill>
              <a:prstDash val="solid"/>
              <a:round/>
              <a:headEnd type="none" w="med" len="med"/>
              <a:tailEnd type="none" w="med" len="med"/>
            </a:ln>
          </p:spPr>
        </p:cxnSp>
        <p:cxnSp>
          <p:nvCxnSpPr>
            <p:cNvPr id="1286" name="Google Shape;1286;p40"/>
            <p:cNvCxnSpPr>
              <a:stCxn id="1275" idx="3"/>
              <a:endCxn id="1278" idx="0"/>
            </p:cNvCxnSpPr>
            <p:nvPr/>
          </p:nvCxnSpPr>
          <p:spPr>
            <a:xfrm flipH="1">
              <a:off x="5200513" y="3219943"/>
              <a:ext cx="247200" cy="455400"/>
            </a:xfrm>
            <a:prstGeom prst="straightConnector1">
              <a:avLst/>
            </a:prstGeom>
            <a:noFill/>
            <a:ln w="19050" cap="flat" cmpd="sng">
              <a:solidFill>
                <a:schemeClr val="dk2"/>
              </a:solidFill>
              <a:prstDash val="solid"/>
              <a:round/>
              <a:headEnd type="none" w="med" len="med"/>
              <a:tailEnd type="none" w="med" len="med"/>
            </a:ln>
          </p:spPr>
        </p:cxnSp>
        <p:cxnSp>
          <p:nvCxnSpPr>
            <p:cNvPr id="1287" name="Google Shape;1287;p40"/>
            <p:cNvCxnSpPr>
              <a:stCxn id="1278" idx="6"/>
              <a:endCxn id="1279" idx="2"/>
            </p:cNvCxnSpPr>
            <p:nvPr/>
          </p:nvCxnSpPr>
          <p:spPr>
            <a:xfrm>
              <a:off x="5250400" y="3725421"/>
              <a:ext cx="459600" cy="33900"/>
            </a:xfrm>
            <a:prstGeom prst="straightConnector1">
              <a:avLst/>
            </a:prstGeom>
            <a:noFill/>
            <a:ln w="19050" cap="flat" cmpd="sng">
              <a:solidFill>
                <a:schemeClr val="dk2"/>
              </a:solidFill>
              <a:prstDash val="solid"/>
              <a:round/>
              <a:headEnd type="none" w="med" len="med"/>
              <a:tailEnd type="none" w="med" len="med"/>
            </a:ln>
          </p:spPr>
        </p:cxnSp>
        <p:cxnSp>
          <p:nvCxnSpPr>
            <p:cNvPr id="1288" name="Google Shape;1288;p40"/>
            <p:cNvCxnSpPr>
              <a:stCxn id="1273" idx="2"/>
              <a:endCxn id="1277" idx="6"/>
            </p:cNvCxnSpPr>
            <p:nvPr/>
          </p:nvCxnSpPr>
          <p:spPr>
            <a:xfrm rot="10800000">
              <a:off x="5583900" y="1521346"/>
              <a:ext cx="1239000" cy="268800"/>
            </a:xfrm>
            <a:prstGeom prst="straightConnector1">
              <a:avLst/>
            </a:prstGeom>
            <a:noFill/>
            <a:ln w="19050" cap="flat" cmpd="sng">
              <a:solidFill>
                <a:schemeClr val="dk2"/>
              </a:solidFill>
              <a:prstDash val="solid"/>
              <a:round/>
              <a:headEnd type="none" w="med" len="med"/>
              <a:tailEnd type="none" w="med" len="med"/>
            </a:ln>
          </p:spPr>
        </p:cxnSp>
        <p:cxnSp>
          <p:nvCxnSpPr>
            <p:cNvPr id="1289" name="Google Shape;1289;p40"/>
            <p:cNvCxnSpPr>
              <a:stCxn id="1273" idx="5"/>
              <a:endCxn id="1268" idx="1"/>
            </p:cNvCxnSpPr>
            <p:nvPr/>
          </p:nvCxnSpPr>
          <p:spPr>
            <a:xfrm>
              <a:off x="6908170" y="1825572"/>
              <a:ext cx="579300" cy="486600"/>
            </a:xfrm>
            <a:prstGeom prst="straightConnector1">
              <a:avLst/>
            </a:prstGeom>
            <a:noFill/>
            <a:ln w="19050" cap="flat" cmpd="sng">
              <a:solidFill>
                <a:schemeClr val="dk2"/>
              </a:solidFill>
              <a:prstDash val="solid"/>
              <a:round/>
              <a:headEnd type="none" w="med" len="med"/>
              <a:tailEnd type="none" w="med" len="med"/>
            </a:ln>
          </p:spPr>
        </p:cxnSp>
        <p:cxnSp>
          <p:nvCxnSpPr>
            <p:cNvPr id="1290" name="Google Shape;1290;p40"/>
            <p:cNvCxnSpPr>
              <a:stCxn id="1268" idx="6"/>
              <a:endCxn id="1274" idx="2"/>
            </p:cNvCxnSpPr>
            <p:nvPr/>
          </p:nvCxnSpPr>
          <p:spPr>
            <a:xfrm>
              <a:off x="7593174" y="2356066"/>
              <a:ext cx="805200" cy="0"/>
            </a:xfrm>
            <a:prstGeom prst="straightConnector1">
              <a:avLst/>
            </a:prstGeom>
            <a:noFill/>
            <a:ln w="19050" cap="flat" cmpd="sng">
              <a:solidFill>
                <a:schemeClr val="dk2"/>
              </a:solidFill>
              <a:prstDash val="solid"/>
              <a:round/>
              <a:headEnd type="none" w="med" len="med"/>
              <a:tailEnd type="none" w="med" len="med"/>
            </a:ln>
          </p:spPr>
        </p:cxnSp>
        <p:cxnSp>
          <p:nvCxnSpPr>
            <p:cNvPr id="1291" name="Google Shape;1291;p40"/>
            <p:cNvCxnSpPr>
              <a:stCxn id="1274" idx="0"/>
              <a:endCxn id="1269" idx="5"/>
            </p:cNvCxnSpPr>
            <p:nvPr/>
          </p:nvCxnSpPr>
          <p:spPr>
            <a:xfrm rot="10800000">
              <a:off x="8184184" y="1951964"/>
              <a:ext cx="264000" cy="354000"/>
            </a:xfrm>
            <a:prstGeom prst="straightConnector1">
              <a:avLst/>
            </a:prstGeom>
            <a:noFill/>
            <a:ln w="19050" cap="flat" cmpd="sng">
              <a:solidFill>
                <a:schemeClr val="dk2"/>
              </a:solidFill>
              <a:prstDash val="solid"/>
              <a:round/>
              <a:headEnd type="none" w="med" len="med"/>
              <a:tailEnd type="none" w="med" len="med"/>
            </a:ln>
          </p:spPr>
        </p:cxnSp>
        <p:cxnSp>
          <p:nvCxnSpPr>
            <p:cNvPr id="1292" name="Google Shape;1292;p40"/>
            <p:cNvCxnSpPr>
              <a:stCxn id="1269" idx="7"/>
              <a:endCxn id="1270" idx="3"/>
            </p:cNvCxnSpPr>
            <p:nvPr/>
          </p:nvCxnSpPr>
          <p:spPr>
            <a:xfrm rot="10800000" flipH="1">
              <a:off x="8184270" y="1556995"/>
              <a:ext cx="388200" cy="324000"/>
            </a:xfrm>
            <a:prstGeom prst="straightConnector1">
              <a:avLst/>
            </a:prstGeom>
            <a:noFill/>
            <a:ln w="19050" cap="flat" cmpd="sng">
              <a:solidFill>
                <a:schemeClr val="dk2"/>
              </a:solidFill>
              <a:prstDash val="solid"/>
              <a:round/>
              <a:headEnd type="none" w="med" len="med"/>
              <a:tailEnd type="none" w="med" len="med"/>
            </a:ln>
          </p:spPr>
        </p:cxnSp>
        <p:cxnSp>
          <p:nvCxnSpPr>
            <p:cNvPr id="1293" name="Google Shape;1293;p40"/>
            <p:cNvCxnSpPr>
              <a:stCxn id="1268" idx="5"/>
              <a:endCxn id="1267" idx="1"/>
            </p:cNvCxnSpPr>
            <p:nvPr/>
          </p:nvCxnSpPr>
          <p:spPr>
            <a:xfrm>
              <a:off x="7575029" y="2400083"/>
              <a:ext cx="696900" cy="710400"/>
            </a:xfrm>
            <a:prstGeom prst="straightConnector1">
              <a:avLst/>
            </a:prstGeom>
            <a:noFill/>
            <a:ln w="19050" cap="flat" cmpd="sng">
              <a:solidFill>
                <a:schemeClr val="dk2"/>
              </a:solidFill>
              <a:prstDash val="solid"/>
              <a:round/>
              <a:headEnd type="none" w="med" len="med"/>
              <a:tailEnd type="none" w="med" len="med"/>
            </a:ln>
          </p:spPr>
        </p:cxnSp>
        <p:cxnSp>
          <p:nvCxnSpPr>
            <p:cNvPr id="1294" name="Google Shape;1294;p40"/>
            <p:cNvCxnSpPr>
              <a:stCxn id="1271" idx="0"/>
              <a:endCxn id="1267" idx="4"/>
            </p:cNvCxnSpPr>
            <p:nvPr/>
          </p:nvCxnSpPr>
          <p:spPr>
            <a:xfrm rot="10800000" flipH="1">
              <a:off x="8107790" y="3247179"/>
              <a:ext cx="220800" cy="831300"/>
            </a:xfrm>
            <a:prstGeom prst="straightConnector1">
              <a:avLst/>
            </a:prstGeom>
            <a:noFill/>
            <a:ln w="19050" cap="flat" cmpd="sng">
              <a:solidFill>
                <a:schemeClr val="dk2"/>
              </a:solidFill>
              <a:prstDash val="solid"/>
              <a:round/>
              <a:headEnd type="none" w="med" len="med"/>
              <a:tailEnd type="none" w="med" len="med"/>
            </a:ln>
          </p:spPr>
        </p:cxnSp>
        <p:cxnSp>
          <p:nvCxnSpPr>
            <p:cNvPr id="1295" name="Google Shape;1295;p40"/>
            <p:cNvCxnSpPr>
              <a:stCxn id="1271" idx="5"/>
              <a:endCxn id="1272" idx="1"/>
            </p:cNvCxnSpPr>
            <p:nvPr/>
          </p:nvCxnSpPr>
          <p:spPr>
            <a:xfrm>
              <a:off x="8164217" y="4215218"/>
              <a:ext cx="511500" cy="227100"/>
            </a:xfrm>
            <a:prstGeom prst="straightConnector1">
              <a:avLst/>
            </a:prstGeom>
            <a:noFill/>
            <a:ln w="19050" cap="flat" cmpd="sng">
              <a:solidFill>
                <a:schemeClr val="dk2"/>
              </a:solidFill>
              <a:prstDash val="solid"/>
              <a:round/>
              <a:headEnd type="none" w="med" len="med"/>
              <a:tailEnd type="none" w="med" len="med"/>
            </a:ln>
          </p:spPr>
        </p:cxnSp>
        <p:sp>
          <p:nvSpPr>
            <p:cNvPr id="1296" name="Google Shape;1296;p40"/>
            <p:cNvSpPr/>
            <p:nvPr/>
          </p:nvSpPr>
          <p:spPr>
            <a:xfrm>
              <a:off x="8057859" y="434211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7305734" y="252163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40"/>
            <p:cNvCxnSpPr>
              <a:stCxn id="1268" idx="3"/>
              <a:endCxn id="1297" idx="7"/>
            </p:cNvCxnSpPr>
            <p:nvPr/>
          </p:nvCxnSpPr>
          <p:spPr>
            <a:xfrm flipH="1">
              <a:off x="7391119" y="2400083"/>
              <a:ext cx="96300" cy="136200"/>
            </a:xfrm>
            <a:prstGeom prst="straightConnector1">
              <a:avLst/>
            </a:prstGeom>
            <a:noFill/>
            <a:ln w="19050" cap="flat" cmpd="sng">
              <a:solidFill>
                <a:schemeClr val="dk2"/>
              </a:solidFill>
              <a:prstDash val="solid"/>
              <a:round/>
              <a:headEnd type="none" w="med" len="med"/>
              <a:tailEnd type="none" w="med" len="med"/>
            </a:ln>
          </p:spPr>
        </p:cxnSp>
        <p:cxnSp>
          <p:nvCxnSpPr>
            <p:cNvPr id="1299" name="Google Shape;1299;p40"/>
            <p:cNvCxnSpPr>
              <a:stCxn id="1271" idx="4"/>
              <a:endCxn id="1296" idx="0"/>
            </p:cNvCxnSpPr>
            <p:nvPr/>
          </p:nvCxnSpPr>
          <p:spPr>
            <a:xfrm>
              <a:off x="8107790" y="4238679"/>
              <a:ext cx="0" cy="103500"/>
            </a:xfrm>
            <a:prstGeom prst="straightConnector1">
              <a:avLst/>
            </a:prstGeom>
            <a:noFill/>
            <a:ln w="19050" cap="flat" cmpd="sng">
              <a:solidFill>
                <a:schemeClr val="dk2"/>
              </a:solidFill>
              <a:prstDash val="solid"/>
              <a:round/>
              <a:headEnd type="none" w="med" len="med"/>
              <a:tailEnd type="none" w="med" len="med"/>
            </a:ln>
          </p:spPr>
        </p:cxnSp>
      </p:grpSp>
      <p:grpSp>
        <p:nvGrpSpPr>
          <p:cNvPr id="1300" name="Google Shape;1300;p40"/>
          <p:cNvGrpSpPr/>
          <p:nvPr/>
        </p:nvGrpSpPr>
        <p:grpSpPr>
          <a:xfrm rot="1863367">
            <a:off x="4742372" y="1940086"/>
            <a:ext cx="1017520" cy="509024"/>
            <a:chOff x="6086682" y="1657156"/>
            <a:chExt cx="1017475" cy="509002"/>
          </a:xfrm>
        </p:grpSpPr>
        <p:sp>
          <p:nvSpPr>
            <p:cNvPr id="1301" name="Google Shape;1301;p40"/>
            <p:cNvSpPr/>
            <p:nvPr/>
          </p:nvSpPr>
          <p:spPr>
            <a:xfrm>
              <a:off x="7038826" y="1923197"/>
              <a:ext cx="64048" cy="53988"/>
            </a:xfrm>
            <a:custGeom>
              <a:avLst/>
              <a:gdLst/>
              <a:ahLst/>
              <a:cxnLst/>
              <a:rect l="l" t="t" r="r" b="b"/>
              <a:pathLst>
                <a:path w="3177" h="2678" extrusionOk="0">
                  <a:moveTo>
                    <a:pt x="3103" y="1"/>
                  </a:moveTo>
                  <a:lnTo>
                    <a:pt x="0" y="1337"/>
                  </a:lnTo>
                  <a:lnTo>
                    <a:pt x="3103" y="2678"/>
                  </a:lnTo>
                  <a:cubicBezTo>
                    <a:pt x="3177" y="1199"/>
                    <a:pt x="3103" y="1"/>
                    <a:pt x="3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6086682" y="1657156"/>
              <a:ext cx="1017475" cy="509002"/>
              <a:chOff x="6086682" y="1657156"/>
              <a:chExt cx="1017475" cy="509002"/>
            </a:xfrm>
          </p:grpSpPr>
          <p:sp>
            <p:nvSpPr>
              <p:cNvPr id="1303" name="Google Shape;1303;p40"/>
              <p:cNvSpPr/>
              <p:nvPr/>
            </p:nvSpPr>
            <p:spPr>
              <a:xfrm>
                <a:off x="6088234" y="1818139"/>
                <a:ext cx="53323" cy="59311"/>
              </a:xfrm>
              <a:custGeom>
                <a:avLst/>
                <a:gdLst/>
                <a:ahLst/>
                <a:cxnLst/>
                <a:rect l="l" t="t" r="r" b="b"/>
                <a:pathLst>
                  <a:path w="2645" h="2942" extrusionOk="0">
                    <a:moveTo>
                      <a:pt x="49" y="1"/>
                    </a:moveTo>
                    <a:cubicBezTo>
                      <a:pt x="1" y="979"/>
                      <a:pt x="1" y="1958"/>
                      <a:pt x="49" y="2941"/>
                    </a:cubicBezTo>
                    <a:lnTo>
                      <a:pt x="2645" y="1861"/>
                    </a:lnTo>
                    <a:lnTo>
                      <a:pt x="49" y="1"/>
                    </a:lnTo>
                    <a:close/>
                  </a:path>
                </a:pathLst>
              </a:custGeom>
              <a:solidFill>
                <a:srgbClr val="9DA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6086682" y="1708989"/>
                <a:ext cx="1017475" cy="457168"/>
              </a:xfrm>
              <a:custGeom>
                <a:avLst/>
                <a:gdLst/>
                <a:ahLst/>
                <a:cxnLst/>
                <a:rect l="l" t="t" r="r" b="b"/>
                <a:pathLst>
                  <a:path w="50470" h="22677" extrusionOk="0">
                    <a:moveTo>
                      <a:pt x="18072" y="0"/>
                    </a:moveTo>
                    <a:cubicBezTo>
                      <a:pt x="17710" y="0"/>
                      <a:pt x="17347" y="57"/>
                      <a:pt x="16999" y="171"/>
                    </a:cubicBezTo>
                    <a:cubicBezTo>
                      <a:pt x="9408" y="2669"/>
                      <a:pt x="2978" y="6056"/>
                      <a:pt x="488" y="7445"/>
                    </a:cubicBezTo>
                    <a:cubicBezTo>
                      <a:pt x="0" y="7718"/>
                      <a:pt x="8" y="8416"/>
                      <a:pt x="500" y="8680"/>
                    </a:cubicBezTo>
                    <a:cubicBezTo>
                      <a:pt x="12576" y="15127"/>
                      <a:pt x="26598" y="20748"/>
                      <a:pt x="30924" y="22438"/>
                    </a:cubicBezTo>
                    <a:cubicBezTo>
                      <a:pt x="31332" y="22597"/>
                      <a:pt x="31761" y="22676"/>
                      <a:pt x="32191" y="22676"/>
                    </a:cubicBezTo>
                    <a:cubicBezTo>
                      <a:pt x="32672" y="22676"/>
                      <a:pt x="33152" y="22577"/>
                      <a:pt x="33600" y="22377"/>
                    </a:cubicBezTo>
                    <a:cubicBezTo>
                      <a:pt x="40136" y="19501"/>
                      <a:pt x="47301" y="15427"/>
                      <a:pt x="49990" y="13867"/>
                    </a:cubicBezTo>
                    <a:cubicBezTo>
                      <a:pt x="50470" y="13587"/>
                      <a:pt x="50453" y="12884"/>
                      <a:pt x="49958" y="12633"/>
                    </a:cubicBezTo>
                    <a:cubicBezTo>
                      <a:pt x="40579" y="7848"/>
                      <a:pt x="23689" y="1779"/>
                      <a:pt x="19225" y="199"/>
                    </a:cubicBezTo>
                    <a:cubicBezTo>
                      <a:pt x="18853" y="66"/>
                      <a:pt x="18462" y="0"/>
                      <a:pt x="18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6086682" y="1657156"/>
                <a:ext cx="1017475" cy="457168"/>
              </a:xfrm>
              <a:custGeom>
                <a:avLst/>
                <a:gdLst/>
                <a:ahLst/>
                <a:cxnLst/>
                <a:rect l="l" t="t" r="r" b="b"/>
                <a:pathLst>
                  <a:path w="50470" h="22677" extrusionOk="0">
                    <a:moveTo>
                      <a:pt x="18072" y="0"/>
                    </a:moveTo>
                    <a:cubicBezTo>
                      <a:pt x="17710" y="0"/>
                      <a:pt x="17347" y="57"/>
                      <a:pt x="16999" y="170"/>
                    </a:cubicBezTo>
                    <a:cubicBezTo>
                      <a:pt x="9408" y="2668"/>
                      <a:pt x="2978" y="6056"/>
                      <a:pt x="488" y="7445"/>
                    </a:cubicBezTo>
                    <a:cubicBezTo>
                      <a:pt x="0" y="7717"/>
                      <a:pt x="8" y="8416"/>
                      <a:pt x="500" y="8680"/>
                    </a:cubicBezTo>
                    <a:cubicBezTo>
                      <a:pt x="12576" y="15126"/>
                      <a:pt x="26598" y="20752"/>
                      <a:pt x="30924" y="22438"/>
                    </a:cubicBezTo>
                    <a:cubicBezTo>
                      <a:pt x="31332" y="22597"/>
                      <a:pt x="31761" y="22676"/>
                      <a:pt x="32191" y="22676"/>
                    </a:cubicBezTo>
                    <a:cubicBezTo>
                      <a:pt x="32672" y="22676"/>
                      <a:pt x="33152" y="22576"/>
                      <a:pt x="33600" y="22377"/>
                    </a:cubicBezTo>
                    <a:cubicBezTo>
                      <a:pt x="40136" y="19501"/>
                      <a:pt x="47301" y="15427"/>
                      <a:pt x="49990" y="13867"/>
                    </a:cubicBezTo>
                    <a:cubicBezTo>
                      <a:pt x="50470" y="13587"/>
                      <a:pt x="50453" y="12884"/>
                      <a:pt x="49958" y="12632"/>
                    </a:cubicBezTo>
                    <a:cubicBezTo>
                      <a:pt x="40579" y="7847"/>
                      <a:pt x="23689" y="1779"/>
                      <a:pt x="19225" y="199"/>
                    </a:cubicBezTo>
                    <a:cubicBezTo>
                      <a:pt x="18853" y="66"/>
                      <a:pt x="18462"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6139583" y="1675502"/>
                <a:ext cx="862707" cy="374049"/>
              </a:xfrm>
              <a:custGeom>
                <a:avLst/>
                <a:gdLst/>
                <a:ahLst/>
                <a:cxnLst/>
                <a:rect l="l" t="t" r="r" b="b"/>
                <a:pathLst>
                  <a:path w="42793" h="18554" extrusionOk="0">
                    <a:moveTo>
                      <a:pt x="15310" y="1"/>
                    </a:moveTo>
                    <a:cubicBezTo>
                      <a:pt x="15007" y="1"/>
                      <a:pt x="14703" y="47"/>
                      <a:pt x="14408" y="138"/>
                    </a:cubicBezTo>
                    <a:cubicBezTo>
                      <a:pt x="7974" y="2181"/>
                      <a:pt x="2523" y="4955"/>
                      <a:pt x="407" y="6088"/>
                    </a:cubicBezTo>
                    <a:cubicBezTo>
                      <a:pt x="0" y="6308"/>
                      <a:pt x="8" y="6893"/>
                      <a:pt x="419" y="7104"/>
                    </a:cubicBezTo>
                    <a:cubicBezTo>
                      <a:pt x="630" y="7214"/>
                      <a:pt x="837" y="7319"/>
                      <a:pt x="1052" y="7425"/>
                    </a:cubicBezTo>
                    <a:cubicBezTo>
                      <a:pt x="2332" y="8079"/>
                      <a:pt x="3636" y="8725"/>
                      <a:pt x="4944" y="9346"/>
                    </a:cubicBezTo>
                    <a:cubicBezTo>
                      <a:pt x="6272" y="9984"/>
                      <a:pt x="7604" y="10601"/>
                      <a:pt x="8920" y="11198"/>
                    </a:cubicBezTo>
                    <a:cubicBezTo>
                      <a:pt x="11422" y="12332"/>
                      <a:pt x="13868" y="13392"/>
                      <a:pt x="16118" y="14326"/>
                    </a:cubicBezTo>
                    <a:cubicBezTo>
                      <a:pt x="17044" y="14720"/>
                      <a:pt x="17938" y="15090"/>
                      <a:pt x="18787" y="15435"/>
                    </a:cubicBezTo>
                    <a:cubicBezTo>
                      <a:pt x="22117" y="16796"/>
                      <a:pt x="24790" y="17823"/>
                      <a:pt x="26212" y="18364"/>
                    </a:cubicBezTo>
                    <a:cubicBezTo>
                      <a:pt x="26555" y="18491"/>
                      <a:pt x="26915" y="18554"/>
                      <a:pt x="27275" y="18554"/>
                    </a:cubicBezTo>
                    <a:cubicBezTo>
                      <a:pt x="27686" y="18554"/>
                      <a:pt x="28097" y="18471"/>
                      <a:pt x="28482" y="18307"/>
                    </a:cubicBezTo>
                    <a:cubicBezTo>
                      <a:pt x="30538" y="17437"/>
                      <a:pt x="32678" y="16426"/>
                      <a:pt x="34661" y="15435"/>
                    </a:cubicBezTo>
                    <a:cubicBezTo>
                      <a:pt x="35412" y="15061"/>
                      <a:pt x="36143" y="14692"/>
                      <a:pt x="36842" y="14330"/>
                    </a:cubicBezTo>
                    <a:cubicBezTo>
                      <a:pt x="39259" y="13079"/>
                      <a:pt x="41269" y="11970"/>
                      <a:pt x="42382" y="11349"/>
                    </a:cubicBezTo>
                    <a:cubicBezTo>
                      <a:pt x="42793" y="11125"/>
                      <a:pt x="42776" y="10528"/>
                      <a:pt x="42354" y="10329"/>
                    </a:cubicBezTo>
                    <a:cubicBezTo>
                      <a:pt x="42175" y="10240"/>
                      <a:pt x="41996" y="10154"/>
                      <a:pt x="41814" y="10065"/>
                    </a:cubicBezTo>
                    <a:cubicBezTo>
                      <a:pt x="40550" y="9460"/>
                      <a:pt x="39141" y="8826"/>
                      <a:pt x="37654" y="8193"/>
                    </a:cubicBezTo>
                    <a:cubicBezTo>
                      <a:pt x="35741" y="7368"/>
                      <a:pt x="33698" y="6543"/>
                      <a:pt x="31647" y="5743"/>
                    </a:cubicBezTo>
                    <a:lnTo>
                      <a:pt x="31639" y="5743"/>
                    </a:lnTo>
                    <a:cubicBezTo>
                      <a:pt x="30022" y="5114"/>
                      <a:pt x="28393" y="4500"/>
                      <a:pt x="26837" y="3915"/>
                    </a:cubicBezTo>
                    <a:lnTo>
                      <a:pt x="26829" y="3915"/>
                    </a:lnTo>
                    <a:cubicBezTo>
                      <a:pt x="22162" y="2189"/>
                      <a:pt x="18076" y="771"/>
                      <a:pt x="16293" y="166"/>
                    </a:cubicBezTo>
                    <a:cubicBezTo>
                      <a:pt x="15974" y="56"/>
                      <a:pt x="15642" y="1"/>
                      <a:pt x="15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6141781" y="1754592"/>
                <a:ext cx="635806" cy="70600"/>
              </a:xfrm>
              <a:custGeom>
                <a:avLst/>
                <a:gdLst/>
                <a:ahLst/>
                <a:cxnLst/>
                <a:rect l="l" t="t" r="r" b="b"/>
                <a:pathLst>
                  <a:path w="31538" h="3502" extrusionOk="0">
                    <a:moveTo>
                      <a:pt x="26724" y="0"/>
                    </a:moveTo>
                    <a:cubicBezTo>
                      <a:pt x="19828" y="564"/>
                      <a:pt x="4290" y="1801"/>
                      <a:pt x="1556" y="1801"/>
                    </a:cubicBezTo>
                    <a:cubicBezTo>
                      <a:pt x="1334" y="1801"/>
                      <a:pt x="1196" y="1793"/>
                      <a:pt x="1155" y="1776"/>
                    </a:cubicBezTo>
                    <a:lnTo>
                      <a:pt x="1" y="2641"/>
                    </a:lnTo>
                    <a:lnTo>
                      <a:pt x="943" y="3502"/>
                    </a:lnTo>
                    <a:lnTo>
                      <a:pt x="31534" y="1828"/>
                    </a:lnTo>
                    <a:lnTo>
                      <a:pt x="31538" y="1828"/>
                    </a:lnTo>
                    <a:lnTo>
                      <a:pt x="26728"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6239237" y="1840820"/>
                <a:ext cx="743319" cy="60540"/>
              </a:xfrm>
              <a:custGeom>
                <a:avLst/>
                <a:gdLst/>
                <a:ahLst/>
                <a:cxnLst/>
                <a:rect l="l" t="t" r="r" b="b"/>
                <a:pathLst>
                  <a:path w="36871" h="3003" extrusionOk="0">
                    <a:moveTo>
                      <a:pt x="32711" y="1"/>
                    </a:moveTo>
                    <a:lnTo>
                      <a:pt x="1" y="1150"/>
                    </a:lnTo>
                    <a:cubicBezTo>
                      <a:pt x="1329" y="1792"/>
                      <a:pt x="2661" y="2409"/>
                      <a:pt x="3981" y="3002"/>
                    </a:cubicBezTo>
                    <a:lnTo>
                      <a:pt x="36871" y="1873"/>
                    </a:lnTo>
                    <a:lnTo>
                      <a:pt x="32711" y="1"/>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6464512" y="1964405"/>
                <a:ext cx="417816" cy="22357"/>
              </a:xfrm>
              <a:custGeom>
                <a:avLst/>
                <a:gdLst/>
                <a:ahLst/>
                <a:cxnLst/>
                <a:rect l="l" t="t" r="r" b="b"/>
                <a:pathLst>
                  <a:path w="20725" h="1109" extrusionOk="0">
                    <a:moveTo>
                      <a:pt x="1" y="0"/>
                    </a:moveTo>
                    <a:lnTo>
                      <a:pt x="2670" y="1109"/>
                    </a:lnTo>
                    <a:lnTo>
                      <a:pt x="18544" y="1109"/>
                    </a:lnTo>
                    <a:lnTo>
                      <a:pt x="19100" y="825"/>
                    </a:lnTo>
                    <a:lnTo>
                      <a:pt x="20725"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6883307" y="1982913"/>
                <a:ext cx="40723" cy="27861"/>
              </a:xfrm>
              <a:custGeom>
                <a:avLst/>
                <a:gdLst/>
                <a:ahLst/>
                <a:cxnLst/>
                <a:rect l="l" t="t" r="r" b="b"/>
                <a:pathLst>
                  <a:path w="2020" h="1382" extrusionOk="0">
                    <a:moveTo>
                      <a:pt x="1012" y="0"/>
                    </a:moveTo>
                    <a:cubicBezTo>
                      <a:pt x="451" y="0"/>
                      <a:pt x="1" y="309"/>
                      <a:pt x="1" y="691"/>
                    </a:cubicBezTo>
                    <a:cubicBezTo>
                      <a:pt x="1" y="1072"/>
                      <a:pt x="451" y="1381"/>
                      <a:pt x="1012" y="1381"/>
                    </a:cubicBezTo>
                    <a:cubicBezTo>
                      <a:pt x="1569" y="1381"/>
                      <a:pt x="2019" y="1072"/>
                      <a:pt x="2019" y="691"/>
                    </a:cubicBezTo>
                    <a:cubicBezTo>
                      <a:pt x="2019" y="309"/>
                      <a:pt x="1569"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1" name="Google Shape;1311;p40"/>
          <p:cNvGrpSpPr/>
          <p:nvPr/>
        </p:nvGrpSpPr>
        <p:grpSpPr>
          <a:xfrm>
            <a:off x="7339731" y="1198204"/>
            <a:ext cx="1041062" cy="810795"/>
            <a:chOff x="7432381" y="878104"/>
            <a:chExt cx="1041062" cy="810795"/>
          </a:xfrm>
        </p:grpSpPr>
        <p:sp>
          <p:nvSpPr>
            <p:cNvPr id="1312" name="Google Shape;1312;p40"/>
            <p:cNvSpPr/>
            <p:nvPr/>
          </p:nvSpPr>
          <p:spPr>
            <a:xfrm>
              <a:off x="7432381" y="878104"/>
              <a:ext cx="1041062" cy="810795"/>
            </a:xfrm>
            <a:custGeom>
              <a:avLst/>
              <a:gdLst/>
              <a:ahLst/>
              <a:cxnLst/>
              <a:rect l="l" t="t" r="r" b="b"/>
              <a:pathLst>
                <a:path w="51640" h="40218" extrusionOk="0">
                  <a:moveTo>
                    <a:pt x="27239" y="0"/>
                  </a:moveTo>
                  <a:cubicBezTo>
                    <a:pt x="14735" y="0"/>
                    <a:pt x="5611" y="8132"/>
                    <a:pt x="3116" y="15696"/>
                  </a:cubicBezTo>
                  <a:cubicBezTo>
                    <a:pt x="322" y="24157"/>
                    <a:pt x="1" y="34937"/>
                    <a:pt x="5907" y="35969"/>
                  </a:cubicBezTo>
                  <a:cubicBezTo>
                    <a:pt x="6282" y="36037"/>
                    <a:pt x="6661" y="36071"/>
                    <a:pt x="7040" y="36071"/>
                  </a:cubicBezTo>
                  <a:cubicBezTo>
                    <a:pt x="7116" y="36071"/>
                    <a:pt x="7192" y="36069"/>
                    <a:pt x="7267" y="36067"/>
                  </a:cubicBezTo>
                  <a:cubicBezTo>
                    <a:pt x="9701" y="35953"/>
                    <a:pt x="11313" y="34271"/>
                    <a:pt x="12483" y="32252"/>
                  </a:cubicBezTo>
                  <a:cubicBezTo>
                    <a:pt x="13685" y="30181"/>
                    <a:pt x="14421" y="27764"/>
                    <a:pt x="15087" y="26314"/>
                  </a:cubicBezTo>
                  <a:cubicBezTo>
                    <a:pt x="15148" y="26180"/>
                    <a:pt x="15213" y="26054"/>
                    <a:pt x="15286" y="25928"/>
                  </a:cubicBezTo>
                  <a:cubicBezTo>
                    <a:pt x="15294" y="25912"/>
                    <a:pt x="15302" y="25900"/>
                    <a:pt x="15310" y="25883"/>
                  </a:cubicBezTo>
                  <a:cubicBezTo>
                    <a:pt x="15367" y="25774"/>
                    <a:pt x="15436" y="25668"/>
                    <a:pt x="15509" y="25571"/>
                  </a:cubicBezTo>
                  <a:cubicBezTo>
                    <a:pt x="15655" y="25343"/>
                    <a:pt x="15822" y="25132"/>
                    <a:pt x="16009" y="24937"/>
                  </a:cubicBezTo>
                  <a:lnTo>
                    <a:pt x="16025" y="24921"/>
                  </a:lnTo>
                  <a:cubicBezTo>
                    <a:pt x="16066" y="24876"/>
                    <a:pt x="16106" y="24831"/>
                    <a:pt x="16151" y="24791"/>
                  </a:cubicBezTo>
                  <a:cubicBezTo>
                    <a:pt x="16220" y="24726"/>
                    <a:pt x="16277" y="24665"/>
                    <a:pt x="16350" y="24604"/>
                  </a:cubicBezTo>
                  <a:cubicBezTo>
                    <a:pt x="16362" y="24596"/>
                    <a:pt x="16378" y="24584"/>
                    <a:pt x="16395" y="24567"/>
                  </a:cubicBezTo>
                  <a:cubicBezTo>
                    <a:pt x="16610" y="24389"/>
                    <a:pt x="16837" y="24226"/>
                    <a:pt x="17077" y="24088"/>
                  </a:cubicBezTo>
                  <a:cubicBezTo>
                    <a:pt x="17203" y="24011"/>
                    <a:pt x="17329" y="23942"/>
                    <a:pt x="17463" y="23885"/>
                  </a:cubicBezTo>
                  <a:cubicBezTo>
                    <a:pt x="17573" y="23832"/>
                    <a:pt x="17678" y="23783"/>
                    <a:pt x="17804" y="23731"/>
                  </a:cubicBezTo>
                  <a:cubicBezTo>
                    <a:pt x="17930" y="23682"/>
                    <a:pt x="18064" y="23633"/>
                    <a:pt x="18202" y="23588"/>
                  </a:cubicBezTo>
                  <a:cubicBezTo>
                    <a:pt x="18292" y="23556"/>
                    <a:pt x="18385" y="23527"/>
                    <a:pt x="18478" y="23499"/>
                  </a:cubicBezTo>
                  <a:lnTo>
                    <a:pt x="18608" y="23466"/>
                  </a:lnTo>
                  <a:cubicBezTo>
                    <a:pt x="18698" y="23438"/>
                    <a:pt x="18791" y="23418"/>
                    <a:pt x="18885" y="23397"/>
                  </a:cubicBezTo>
                  <a:lnTo>
                    <a:pt x="18901" y="23397"/>
                  </a:lnTo>
                  <a:cubicBezTo>
                    <a:pt x="19023" y="23369"/>
                    <a:pt x="19140" y="23345"/>
                    <a:pt x="19258" y="23324"/>
                  </a:cubicBezTo>
                  <a:cubicBezTo>
                    <a:pt x="19923" y="23202"/>
                    <a:pt x="20654" y="23146"/>
                    <a:pt x="21449" y="23146"/>
                  </a:cubicBezTo>
                  <a:cubicBezTo>
                    <a:pt x="21660" y="23146"/>
                    <a:pt x="21874" y="23150"/>
                    <a:pt x="22093" y="23158"/>
                  </a:cubicBezTo>
                  <a:cubicBezTo>
                    <a:pt x="22130" y="23158"/>
                    <a:pt x="22167" y="23158"/>
                    <a:pt x="22203" y="23166"/>
                  </a:cubicBezTo>
                  <a:cubicBezTo>
                    <a:pt x="22886" y="23190"/>
                    <a:pt x="23609" y="23255"/>
                    <a:pt x="24380" y="23357"/>
                  </a:cubicBezTo>
                  <a:cubicBezTo>
                    <a:pt x="24734" y="23401"/>
                    <a:pt x="25095" y="23454"/>
                    <a:pt x="25469" y="23515"/>
                  </a:cubicBezTo>
                  <a:cubicBezTo>
                    <a:pt x="25802" y="23572"/>
                    <a:pt x="26119" y="23625"/>
                    <a:pt x="26428" y="23686"/>
                  </a:cubicBezTo>
                  <a:cubicBezTo>
                    <a:pt x="26452" y="23698"/>
                    <a:pt x="26480" y="23702"/>
                    <a:pt x="26505" y="23702"/>
                  </a:cubicBezTo>
                  <a:cubicBezTo>
                    <a:pt x="26805" y="23763"/>
                    <a:pt x="27090" y="23832"/>
                    <a:pt x="27366" y="23901"/>
                  </a:cubicBezTo>
                  <a:cubicBezTo>
                    <a:pt x="27805" y="24011"/>
                    <a:pt x="28219" y="24125"/>
                    <a:pt x="28613" y="24259"/>
                  </a:cubicBezTo>
                  <a:cubicBezTo>
                    <a:pt x="28739" y="24295"/>
                    <a:pt x="28861" y="24340"/>
                    <a:pt x="28978" y="24384"/>
                  </a:cubicBezTo>
                  <a:cubicBezTo>
                    <a:pt x="29405" y="24531"/>
                    <a:pt x="29819" y="24705"/>
                    <a:pt x="30225" y="24904"/>
                  </a:cubicBezTo>
                  <a:cubicBezTo>
                    <a:pt x="30323" y="24945"/>
                    <a:pt x="30420" y="24998"/>
                    <a:pt x="30514" y="25043"/>
                  </a:cubicBezTo>
                  <a:cubicBezTo>
                    <a:pt x="30843" y="25213"/>
                    <a:pt x="31160" y="25404"/>
                    <a:pt x="31464" y="25619"/>
                  </a:cubicBezTo>
                  <a:cubicBezTo>
                    <a:pt x="31537" y="25668"/>
                    <a:pt x="31611" y="25717"/>
                    <a:pt x="31676" y="25770"/>
                  </a:cubicBezTo>
                  <a:cubicBezTo>
                    <a:pt x="31765" y="25835"/>
                    <a:pt x="31842" y="25900"/>
                    <a:pt x="31923" y="25965"/>
                  </a:cubicBezTo>
                  <a:cubicBezTo>
                    <a:pt x="31996" y="26025"/>
                    <a:pt x="32065" y="26086"/>
                    <a:pt x="32130" y="26147"/>
                  </a:cubicBezTo>
                  <a:cubicBezTo>
                    <a:pt x="32281" y="26281"/>
                    <a:pt x="32423" y="26419"/>
                    <a:pt x="32553" y="26574"/>
                  </a:cubicBezTo>
                  <a:cubicBezTo>
                    <a:pt x="32598" y="26619"/>
                    <a:pt x="32638" y="26663"/>
                    <a:pt x="32679" y="26716"/>
                  </a:cubicBezTo>
                  <a:cubicBezTo>
                    <a:pt x="32711" y="26749"/>
                    <a:pt x="32740" y="26785"/>
                    <a:pt x="32764" y="26826"/>
                  </a:cubicBezTo>
                  <a:cubicBezTo>
                    <a:pt x="32817" y="26883"/>
                    <a:pt x="32862" y="26948"/>
                    <a:pt x="32902" y="27013"/>
                  </a:cubicBezTo>
                  <a:cubicBezTo>
                    <a:pt x="33032" y="27195"/>
                    <a:pt x="33150" y="27386"/>
                    <a:pt x="33243" y="27585"/>
                  </a:cubicBezTo>
                  <a:cubicBezTo>
                    <a:pt x="33276" y="27650"/>
                    <a:pt x="33308" y="27711"/>
                    <a:pt x="33333" y="27780"/>
                  </a:cubicBezTo>
                  <a:cubicBezTo>
                    <a:pt x="33353" y="27825"/>
                    <a:pt x="33373" y="27874"/>
                    <a:pt x="33394" y="27926"/>
                  </a:cubicBezTo>
                  <a:cubicBezTo>
                    <a:pt x="33414" y="27983"/>
                    <a:pt x="33430" y="28032"/>
                    <a:pt x="33455" y="28089"/>
                  </a:cubicBezTo>
                  <a:cubicBezTo>
                    <a:pt x="33503" y="28243"/>
                    <a:pt x="33544" y="28406"/>
                    <a:pt x="33576" y="28568"/>
                  </a:cubicBezTo>
                  <a:cubicBezTo>
                    <a:pt x="33593" y="28637"/>
                    <a:pt x="33605" y="28710"/>
                    <a:pt x="33613" y="28784"/>
                  </a:cubicBezTo>
                  <a:cubicBezTo>
                    <a:pt x="33930" y="31103"/>
                    <a:pt x="33373" y="39162"/>
                    <a:pt x="37923" y="40124"/>
                  </a:cubicBezTo>
                  <a:cubicBezTo>
                    <a:pt x="38231" y="40185"/>
                    <a:pt x="38544" y="40218"/>
                    <a:pt x="38861" y="40218"/>
                  </a:cubicBezTo>
                  <a:lnTo>
                    <a:pt x="38865" y="40218"/>
                  </a:lnTo>
                  <a:cubicBezTo>
                    <a:pt x="40656" y="40218"/>
                    <a:pt x="42801" y="39267"/>
                    <a:pt x="44795" y="37517"/>
                  </a:cubicBezTo>
                  <a:cubicBezTo>
                    <a:pt x="44800" y="37509"/>
                    <a:pt x="44808" y="37509"/>
                    <a:pt x="44812" y="37504"/>
                  </a:cubicBezTo>
                  <a:cubicBezTo>
                    <a:pt x="47943" y="34755"/>
                    <a:pt x="50685" y="30051"/>
                    <a:pt x="51100" y="23995"/>
                  </a:cubicBezTo>
                  <a:cubicBezTo>
                    <a:pt x="51640" y="16009"/>
                    <a:pt x="48878" y="7970"/>
                    <a:pt x="41152" y="3494"/>
                  </a:cubicBezTo>
                  <a:cubicBezTo>
                    <a:pt x="39328" y="2442"/>
                    <a:pt x="37224" y="1581"/>
                    <a:pt x="34823" y="972"/>
                  </a:cubicBezTo>
                  <a:cubicBezTo>
                    <a:pt x="34815" y="972"/>
                    <a:pt x="34807" y="968"/>
                    <a:pt x="34799" y="963"/>
                  </a:cubicBezTo>
                  <a:cubicBezTo>
                    <a:pt x="34783" y="963"/>
                    <a:pt x="34763" y="959"/>
                    <a:pt x="34746" y="955"/>
                  </a:cubicBezTo>
                  <a:cubicBezTo>
                    <a:pt x="33824" y="724"/>
                    <a:pt x="32862" y="517"/>
                    <a:pt x="31858" y="366"/>
                  </a:cubicBezTo>
                  <a:cubicBezTo>
                    <a:pt x="31070" y="236"/>
                    <a:pt x="30294" y="151"/>
                    <a:pt x="29527" y="90"/>
                  </a:cubicBezTo>
                  <a:cubicBezTo>
                    <a:pt x="28752" y="30"/>
                    <a:pt x="27989" y="0"/>
                    <a:pt x="2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8122074" y="1104025"/>
              <a:ext cx="257544" cy="252564"/>
            </a:xfrm>
            <a:custGeom>
              <a:avLst/>
              <a:gdLst/>
              <a:ahLst/>
              <a:cxnLst/>
              <a:rect l="l" t="t" r="r" b="b"/>
              <a:pathLst>
                <a:path w="12775" h="12528" extrusionOk="0">
                  <a:moveTo>
                    <a:pt x="7430" y="1"/>
                  </a:moveTo>
                  <a:cubicBezTo>
                    <a:pt x="5345" y="1"/>
                    <a:pt x="3125" y="1340"/>
                    <a:pt x="1808" y="3621"/>
                  </a:cubicBezTo>
                  <a:cubicBezTo>
                    <a:pt x="0" y="6757"/>
                    <a:pt x="581" y="10481"/>
                    <a:pt x="3108" y="11940"/>
                  </a:cubicBezTo>
                  <a:cubicBezTo>
                    <a:pt x="3798" y="12339"/>
                    <a:pt x="4561" y="12527"/>
                    <a:pt x="5344" y="12527"/>
                  </a:cubicBezTo>
                  <a:cubicBezTo>
                    <a:pt x="7428" y="12527"/>
                    <a:pt x="9646" y="11186"/>
                    <a:pt x="10963" y="8905"/>
                  </a:cubicBezTo>
                  <a:cubicBezTo>
                    <a:pt x="12775" y="5770"/>
                    <a:pt x="12194" y="2049"/>
                    <a:pt x="9663" y="587"/>
                  </a:cubicBezTo>
                  <a:cubicBezTo>
                    <a:pt x="8974" y="189"/>
                    <a:pt x="8212" y="1"/>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7588061" y="1015197"/>
              <a:ext cx="257564" cy="252585"/>
            </a:xfrm>
            <a:custGeom>
              <a:avLst/>
              <a:gdLst/>
              <a:ahLst/>
              <a:cxnLst/>
              <a:rect l="l" t="t" r="r" b="b"/>
              <a:pathLst>
                <a:path w="12776" h="12529" extrusionOk="0">
                  <a:moveTo>
                    <a:pt x="7435" y="0"/>
                  </a:moveTo>
                  <a:cubicBezTo>
                    <a:pt x="5349" y="0"/>
                    <a:pt x="3130" y="1342"/>
                    <a:pt x="1812" y="3624"/>
                  </a:cubicBezTo>
                  <a:cubicBezTo>
                    <a:pt x="0" y="6759"/>
                    <a:pt x="581" y="10484"/>
                    <a:pt x="3112" y="11942"/>
                  </a:cubicBezTo>
                  <a:cubicBezTo>
                    <a:pt x="3801" y="12340"/>
                    <a:pt x="4564" y="12528"/>
                    <a:pt x="5345" y="12528"/>
                  </a:cubicBezTo>
                  <a:cubicBezTo>
                    <a:pt x="7430" y="12528"/>
                    <a:pt x="9649" y="11189"/>
                    <a:pt x="10964" y="8908"/>
                  </a:cubicBezTo>
                  <a:cubicBezTo>
                    <a:pt x="12775" y="5772"/>
                    <a:pt x="12194" y="2048"/>
                    <a:pt x="9668" y="585"/>
                  </a:cubicBezTo>
                  <a:cubicBezTo>
                    <a:pt x="8978" y="188"/>
                    <a:pt x="8216" y="0"/>
                    <a:pt x="7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7815311" y="879918"/>
              <a:ext cx="446705" cy="517709"/>
            </a:xfrm>
            <a:custGeom>
              <a:avLst/>
              <a:gdLst/>
              <a:ahLst/>
              <a:cxnLst/>
              <a:rect l="l" t="t" r="r" b="b"/>
              <a:pathLst>
                <a:path w="22158" h="25680" extrusionOk="0">
                  <a:moveTo>
                    <a:pt x="10533" y="0"/>
                  </a:moveTo>
                  <a:cubicBezTo>
                    <a:pt x="10301" y="146"/>
                    <a:pt x="10029" y="333"/>
                    <a:pt x="9720" y="569"/>
                  </a:cubicBezTo>
                  <a:lnTo>
                    <a:pt x="9716" y="569"/>
                  </a:lnTo>
                  <a:cubicBezTo>
                    <a:pt x="8047" y="1852"/>
                    <a:pt x="5325" y="4602"/>
                    <a:pt x="2722" y="10098"/>
                  </a:cubicBezTo>
                  <a:cubicBezTo>
                    <a:pt x="1483" y="12718"/>
                    <a:pt x="776" y="14993"/>
                    <a:pt x="398" y="16890"/>
                  </a:cubicBezTo>
                  <a:cubicBezTo>
                    <a:pt x="276" y="17507"/>
                    <a:pt x="187" y="18092"/>
                    <a:pt x="126" y="18632"/>
                  </a:cubicBezTo>
                  <a:lnTo>
                    <a:pt x="126" y="18636"/>
                  </a:lnTo>
                  <a:cubicBezTo>
                    <a:pt x="53" y="19266"/>
                    <a:pt x="12" y="19895"/>
                    <a:pt x="8" y="20529"/>
                  </a:cubicBezTo>
                  <a:lnTo>
                    <a:pt x="8" y="20558"/>
                  </a:lnTo>
                  <a:cubicBezTo>
                    <a:pt x="0" y="21813"/>
                    <a:pt x="142" y="22710"/>
                    <a:pt x="264" y="23230"/>
                  </a:cubicBezTo>
                  <a:lnTo>
                    <a:pt x="264" y="23234"/>
                  </a:lnTo>
                  <a:cubicBezTo>
                    <a:pt x="929" y="23112"/>
                    <a:pt x="1660" y="23056"/>
                    <a:pt x="2455" y="23056"/>
                  </a:cubicBezTo>
                  <a:cubicBezTo>
                    <a:pt x="2666" y="23056"/>
                    <a:pt x="2880" y="23060"/>
                    <a:pt x="3099" y="23068"/>
                  </a:cubicBezTo>
                  <a:cubicBezTo>
                    <a:pt x="3136" y="23068"/>
                    <a:pt x="3173" y="23072"/>
                    <a:pt x="3209" y="23076"/>
                  </a:cubicBezTo>
                  <a:cubicBezTo>
                    <a:pt x="3892" y="23100"/>
                    <a:pt x="4615" y="23165"/>
                    <a:pt x="5386" y="23267"/>
                  </a:cubicBezTo>
                  <a:cubicBezTo>
                    <a:pt x="5736" y="23311"/>
                    <a:pt x="6101" y="23364"/>
                    <a:pt x="6475" y="23425"/>
                  </a:cubicBezTo>
                  <a:cubicBezTo>
                    <a:pt x="6808" y="23482"/>
                    <a:pt x="7125" y="23535"/>
                    <a:pt x="7434" y="23596"/>
                  </a:cubicBezTo>
                  <a:cubicBezTo>
                    <a:pt x="7458" y="23608"/>
                    <a:pt x="7486" y="23612"/>
                    <a:pt x="7511" y="23612"/>
                  </a:cubicBezTo>
                  <a:cubicBezTo>
                    <a:pt x="7811" y="23673"/>
                    <a:pt x="8096" y="23742"/>
                    <a:pt x="8372" y="23811"/>
                  </a:cubicBezTo>
                  <a:cubicBezTo>
                    <a:pt x="8811" y="23921"/>
                    <a:pt x="9225" y="24035"/>
                    <a:pt x="9615" y="24169"/>
                  </a:cubicBezTo>
                  <a:cubicBezTo>
                    <a:pt x="9745" y="24205"/>
                    <a:pt x="9863" y="24250"/>
                    <a:pt x="9984" y="24294"/>
                  </a:cubicBezTo>
                  <a:cubicBezTo>
                    <a:pt x="10411" y="24445"/>
                    <a:pt x="10825" y="24615"/>
                    <a:pt x="11231" y="24814"/>
                  </a:cubicBezTo>
                  <a:cubicBezTo>
                    <a:pt x="11329" y="24855"/>
                    <a:pt x="11422" y="24908"/>
                    <a:pt x="11516" y="24953"/>
                  </a:cubicBezTo>
                  <a:cubicBezTo>
                    <a:pt x="11849" y="25123"/>
                    <a:pt x="12166" y="25314"/>
                    <a:pt x="12470" y="25529"/>
                  </a:cubicBezTo>
                  <a:cubicBezTo>
                    <a:pt x="12543" y="25578"/>
                    <a:pt x="12612" y="25627"/>
                    <a:pt x="12682" y="25680"/>
                  </a:cubicBezTo>
                  <a:cubicBezTo>
                    <a:pt x="12682" y="24863"/>
                    <a:pt x="12706" y="23645"/>
                    <a:pt x="12840" y="22170"/>
                  </a:cubicBezTo>
                  <a:cubicBezTo>
                    <a:pt x="12844" y="22146"/>
                    <a:pt x="12848" y="22121"/>
                    <a:pt x="12848" y="22097"/>
                  </a:cubicBezTo>
                  <a:cubicBezTo>
                    <a:pt x="13116" y="19197"/>
                    <a:pt x="13790" y="15330"/>
                    <a:pt x="15415" y="11638"/>
                  </a:cubicBezTo>
                  <a:cubicBezTo>
                    <a:pt x="17873" y="6073"/>
                    <a:pt x="20899" y="4046"/>
                    <a:pt x="22158" y="3404"/>
                  </a:cubicBezTo>
                  <a:cubicBezTo>
                    <a:pt x="20334" y="2352"/>
                    <a:pt x="18230" y="1491"/>
                    <a:pt x="15829" y="882"/>
                  </a:cubicBezTo>
                  <a:cubicBezTo>
                    <a:pt x="15821" y="882"/>
                    <a:pt x="15813" y="882"/>
                    <a:pt x="15809" y="878"/>
                  </a:cubicBezTo>
                  <a:cubicBezTo>
                    <a:pt x="15789" y="878"/>
                    <a:pt x="15769" y="873"/>
                    <a:pt x="15752" y="865"/>
                  </a:cubicBezTo>
                  <a:cubicBezTo>
                    <a:pt x="14830" y="634"/>
                    <a:pt x="13868" y="431"/>
                    <a:pt x="12864" y="276"/>
                  </a:cubicBezTo>
                  <a:cubicBezTo>
                    <a:pt x="12076" y="150"/>
                    <a:pt x="11300" y="61"/>
                    <a:pt x="10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7578807" y="1283476"/>
              <a:ext cx="637036" cy="405377"/>
            </a:xfrm>
            <a:custGeom>
              <a:avLst/>
              <a:gdLst/>
              <a:ahLst/>
              <a:cxnLst/>
              <a:rect l="l" t="t" r="r" b="b"/>
              <a:pathLst>
                <a:path w="31599" h="20108" extrusionOk="0">
                  <a:moveTo>
                    <a:pt x="16485" y="0"/>
                  </a:moveTo>
                  <a:cubicBezTo>
                    <a:pt x="14668" y="0"/>
                    <a:pt x="13148" y="174"/>
                    <a:pt x="11869" y="480"/>
                  </a:cubicBezTo>
                  <a:lnTo>
                    <a:pt x="11857" y="480"/>
                  </a:lnTo>
                  <a:cubicBezTo>
                    <a:pt x="11821" y="492"/>
                    <a:pt x="11780" y="504"/>
                    <a:pt x="11739" y="508"/>
                  </a:cubicBezTo>
                  <a:cubicBezTo>
                    <a:pt x="5317" y="2129"/>
                    <a:pt x="5159" y="7255"/>
                    <a:pt x="4233" y="11154"/>
                  </a:cubicBezTo>
                  <a:cubicBezTo>
                    <a:pt x="4083" y="11808"/>
                    <a:pt x="3863" y="12442"/>
                    <a:pt x="3579" y="13043"/>
                  </a:cubicBezTo>
                  <a:cubicBezTo>
                    <a:pt x="2214" y="15886"/>
                    <a:pt x="0" y="15955"/>
                    <a:pt x="0" y="15955"/>
                  </a:cubicBezTo>
                  <a:cubicBezTo>
                    <a:pt x="4" y="15955"/>
                    <a:pt x="4" y="15955"/>
                    <a:pt x="4" y="15960"/>
                  </a:cubicBezTo>
                  <a:cubicBezTo>
                    <a:pt x="2438" y="15846"/>
                    <a:pt x="4050" y="14164"/>
                    <a:pt x="5220" y="12145"/>
                  </a:cubicBezTo>
                  <a:cubicBezTo>
                    <a:pt x="6422" y="10074"/>
                    <a:pt x="7158" y="7657"/>
                    <a:pt x="7824" y="6207"/>
                  </a:cubicBezTo>
                  <a:cubicBezTo>
                    <a:pt x="7885" y="6073"/>
                    <a:pt x="7950" y="5947"/>
                    <a:pt x="8023" y="5821"/>
                  </a:cubicBezTo>
                  <a:cubicBezTo>
                    <a:pt x="8031" y="5805"/>
                    <a:pt x="8039" y="5793"/>
                    <a:pt x="8047" y="5776"/>
                  </a:cubicBezTo>
                  <a:cubicBezTo>
                    <a:pt x="8104" y="5667"/>
                    <a:pt x="8173" y="5561"/>
                    <a:pt x="8246" y="5464"/>
                  </a:cubicBezTo>
                  <a:cubicBezTo>
                    <a:pt x="8392" y="5236"/>
                    <a:pt x="8559" y="5025"/>
                    <a:pt x="8746" y="4830"/>
                  </a:cubicBezTo>
                  <a:lnTo>
                    <a:pt x="8762" y="4814"/>
                  </a:lnTo>
                  <a:cubicBezTo>
                    <a:pt x="8803" y="4769"/>
                    <a:pt x="8843" y="4724"/>
                    <a:pt x="8888" y="4684"/>
                  </a:cubicBezTo>
                  <a:cubicBezTo>
                    <a:pt x="8957" y="4619"/>
                    <a:pt x="9014" y="4558"/>
                    <a:pt x="9087" y="4497"/>
                  </a:cubicBezTo>
                  <a:cubicBezTo>
                    <a:pt x="9099" y="4485"/>
                    <a:pt x="9115" y="4477"/>
                    <a:pt x="9132" y="4460"/>
                  </a:cubicBezTo>
                  <a:cubicBezTo>
                    <a:pt x="9347" y="4282"/>
                    <a:pt x="9574" y="4119"/>
                    <a:pt x="9814" y="3981"/>
                  </a:cubicBezTo>
                  <a:cubicBezTo>
                    <a:pt x="9940" y="3904"/>
                    <a:pt x="10066" y="3835"/>
                    <a:pt x="10200" y="3778"/>
                  </a:cubicBezTo>
                  <a:cubicBezTo>
                    <a:pt x="10310" y="3725"/>
                    <a:pt x="10415" y="3672"/>
                    <a:pt x="10541" y="3624"/>
                  </a:cubicBezTo>
                  <a:cubicBezTo>
                    <a:pt x="10667" y="3575"/>
                    <a:pt x="10801" y="3526"/>
                    <a:pt x="10939" y="3481"/>
                  </a:cubicBezTo>
                  <a:cubicBezTo>
                    <a:pt x="11029" y="3449"/>
                    <a:pt x="11122" y="3420"/>
                    <a:pt x="11215" y="3392"/>
                  </a:cubicBezTo>
                  <a:lnTo>
                    <a:pt x="11345" y="3359"/>
                  </a:lnTo>
                  <a:cubicBezTo>
                    <a:pt x="11435" y="3331"/>
                    <a:pt x="11528" y="3311"/>
                    <a:pt x="11622" y="3286"/>
                  </a:cubicBezTo>
                  <a:lnTo>
                    <a:pt x="11638" y="3286"/>
                  </a:lnTo>
                  <a:cubicBezTo>
                    <a:pt x="11756" y="3262"/>
                    <a:pt x="11877" y="3234"/>
                    <a:pt x="11995" y="3209"/>
                  </a:cubicBezTo>
                  <a:cubicBezTo>
                    <a:pt x="12659" y="3094"/>
                    <a:pt x="13388" y="3039"/>
                    <a:pt x="14180" y="3039"/>
                  </a:cubicBezTo>
                  <a:cubicBezTo>
                    <a:pt x="14393" y="3039"/>
                    <a:pt x="14609" y="3043"/>
                    <a:pt x="14830" y="3051"/>
                  </a:cubicBezTo>
                  <a:cubicBezTo>
                    <a:pt x="14867" y="3051"/>
                    <a:pt x="14904" y="3051"/>
                    <a:pt x="14940" y="3055"/>
                  </a:cubicBezTo>
                  <a:cubicBezTo>
                    <a:pt x="15623" y="3083"/>
                    <a:pt x="16346" y="3148"/>
                    <a:pt x="17117" y="3250"/>
                  </a:cubicBezTo>
                  <a:cubicBezTo>
                    <a:pt x="17471" y="3294"/>
                    <a:pt x="17832" y="3347"/>
                    <a:pt x="18206" y="3408"/>
                  </a:cubicBezTo>
                  <a:cubicBezTo>
                    <a:pt x="18539" y="3465"/>
                    <a:pt x="18856" y="3518"/>
                    <a:pt x="19165" y="3579"/>
                  </a:cubicBezTo>
                  <a:cubicBezTo>
                    <a:pt x="19189" y="3591"/>
                    <a:pt x="19217" y="3595"/>
                    <a:pt x="19242" y="3595"/>
                  </a:cubicBezTo>
                  <a:cubicBezTo>
                    <a:pt x="19542" y="3656"/>
                    <a:pt x="19827" y="3725"/>
                    <a:pt x="20103" y="3794"/>
                  </a:cubicBezTo>
                  <a:cubicBezTo>
                    <a:pt x="20542" y="3904"/>
                    <a:pt x="20956" y="4018"/>
                    <a:pt x="21350" y="4152"/>
                  </a:cubicBezTo>
                  <a:cubicBezTo>
                    <a:pt x="21476" y="4188"/>
                    <a:pt x="21598" y="4233"/>
                    <a:pt x="21715" y="4277"/>
                  </a:cubicBezTo>
                  <a:cubicBezTo>
                    <a:pt x="22142" y="4424"/>
                    <a:pt x="22556" y="4598"/>
                    <a:pt x="22962" y="4793"/>
                  </a:cubicBezTo>
                  <a:cubicBezTo>
                    <a:pt x="23060" y="4838"/>
                    <a:pt x="23157" y="4891"/>
                    <a:pt x="23251" y="4931"/>
                  </a:cubicBezTo>
                  <a:cubicBezTo>
                    <a:pt x="23580" y="5106"/>
                    <a:pt x="23897" y="5297"/>
                    <a:pt x="24201" y="5512"/>
                  </a:cubicBezTo>
                  <a:cubicBezTo>
                    <a:pt x="24274" y="5561"/>
                    <a:pt x="24348" y="5610"/>
                    <a:pt x="24413" y="5663"/>
                  </a:cubicBezTo>
                  <a:cubicBezTo>
                    <a:pt x="24502" y="5728"/>
                    <a:pt x="24579" y="5793"/>
                    <a:pt x="24660" y="5858"/>
                  </a:cubicBezTo>
                  <a:cubicBezTo>
                    <a:pt x="24733" y="5918"/>
                    <a:pt x="24802" y="5979"/>
                    <a:pt x="24867" y="6040"/>
                  </a:cubicBezTo>
                  <a:cubicBezTo>
                    <a:pt x="25018" y="6174"/>
                    <a:pt x="25160" y="6312"/>
                    <a:pt x="25290" y="6467"/>
                  </a:cubicBezTo>
                  <a:cubicBezTo>
                    <a:pt x="25335" y="6512"/>
                    <a:pt x="25375" y="6556"/>
                    <a:pt x="25416" y="6609"/>
                  </a:cubicBezTo>
                  <a:cubicBezTo>
                    <a:pt x="25448" y="6642"/>
                    <a:pt x="25477" y="6678"/>
                    <a:pt x="25501" y="6719"/>
                  </a:cubicBezTo>
                  <a:cubicBezTo>
                    <a:pt x="25554" y="6776"/>
                    <a:pt x="25599" y="6841"/>
                    <a:pt x="25639" y="6906"/>
                  </a:cubicBezTo>
                  <a:cubicBezTo>
                    <a:pt x="25769" y="7088"/>
                    <a:pt x="25887" y="7279"/>
                    <a:pt x="25980" y="7478"/>
                  </a:cubicBezTo>
                  <a:cubicBezTo>
                    <a:pt x="26013" y="7543"/>
                    <a:pt x="26045" y="7604"/>
                    <a:pt x="26070" y="7673"/>
                  </a:cubicBezTo>
                  <a:cubicBezTo>
                    <a:pt x="26090" y="7718"/>
                    <a:pt x="26110" y="7767"/>
                    <a:pt x="26131" y="7819"/>
                  </a:cubicBezTo>
                  <a:cubicBezTo>
                    <a:pt x="26151" y="7876"/>
                    <a:pt x="26167" y="7925"/>
                    <a:pt x="26192" y="7982"/>
                  </a:cubicBezTo>
                  <a:cubicBezTo>
                    <a:pt x="26240" y="8136"/>
                    <a:pt x="26281" y="8299"/>
                    <a:pt x="26313" y="8461"/>
                  </a:cubicBezTo>
                  <a:cubicBezTo>
                    <a:pt x="26330" y="8530"/>
                    <a:pt x="26342" y="8603"/>
                    <a:pt x="26350" y="8677"/>
                  </a:cubicBezTo>
                  <a:cubicBezTo>
                    <a:pt x="26667" y="10996"/>
                    <a:pt x="26110" y="19055"/>
                    <a:pt x="30660" y="20017"/>
                  </a:cubicBezTo>
                  <a:cubicBezTo>
                    <a:pt x="30951" y="20075"/>
                    <a:pt x="31246" y="20107"/>
                    <a:pt x="31545" y="20107"/>
                  </a:cubicBezTo>
                  <a:cubicBezTo>
                    <a:pt x="31563" y="20107"/>
                    <a:pt x="31580" y="20107"/>
                    <a:pt x="31598" y="20107"/>
                  </a:cubicBezTo>
                  <a:cubicBezTo>
                    <a:pt x="31574" y="20107"/>
                    <a:pt x="31553" y="20103"/>
                    <a:pt x="31529" y="20103"/>
                  </a:cubicBezTo>
                  <a:cubicBezTo>
                    <a:pt x="28263" y="19806"/>
                    <a:pt x="27942" y="16102"/>
                    <a:pt x="28584" y="12267"/>
                  </a:cubicBezTo>
                  <a:cubicBezTo>
                    <a:pt x="29019" y="9651"/>
                    <a:pt x="28523" y="4907"/>
                    <a:pt x="24571" y="2149"/>
                  </a:cubicBezTo>
                  <a:cubicBezTo>
                    <a:pt x="24445" y="2056"/>
                    <a:pt x="24311" y="1970"/>
                    <a:pt x="24173" y="1885"/>
                  </a:cubicBezTo>
                  <a:cubicBezTo>
                    <a:pt x="22377" y="756"/>
                    <a:pt x="19920" y="17"/>
                    <a:pt x="16610" y="0"/>
                  </a:cubicBezTo>
                  <a:cubicBezTo>
                    <a:pt x="16568" y="0"/>
                    <a:pt x="16526" y="0"/>
                    <a:pt x="16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7563747" y="1007637"/>
              <a:ext cx="257544" cy="252524"/>
            </a:xfrm>
            <a:custGeom>
              <a:avLst/>
              <a:gdLst/>
              <a:ahLst/>
              <a:cxnLst/>
              <a:rect l="l" t="t" r="r" b="b"/>
              <a:pathLst>
                <a:path w="12775" h="12526" extrusionOk="0">
                  <a:moveTo>
                    <a:pt x="7430" y="1"/>
                  </a:moveTo>
                  <a:cubicBezTo>
                    <a:pt x="5345" y="1"/>
                    <a:pt x="3125" y="1340"/>
                    <a:pt x="1808" y="3621"/>
                  </a:cubicBezTo>
                  <a:cubicBezTo>
                    <a:pt x="0" y="6757"/>
                    <a:pt x="581" y="10481"/>
                    <a:pt x="3107" y="11940"/>
                  </a:cubicBezTo>
                  <a:cubicBezTo>
                    <a:pt x="3797" y="12337"/>
                    <a:pt x="4561" y="12526"/>
                    <a:pt x="5343" y="12526"/>
                  </a:cubicBezTo>
                  <a:cubicBezTo>
                    <a:pt x="7428" y="12526"/>
                    <a:pt x="9646" y="11186"/>
                    <a:pt x="10963" y="8905"/>
                  </a:cubicBezTo>
                  <a:cubicBezTo>
                    <a:pt x="12775" y="5770"/>
                    <a:pt x="12190" y="2045"/>
                    <a:pt x="9663" y="587"/>
                  </a:cubicBezTo>
                  <a:cubicBezTo>
                    <a:pt x="8974" y="189"/>
                    <a:pt x="8212" y="1"/>
                    <a:pt x="7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7909723" y="1156362"/>
              <a:ext cx="89531" cy="87837"/>
            </a:xfrm>
            <a:custGeom>
              <a:avLst/>
              <a:gdLst/>
              <a:ahLst/>
              <a:cxnLst/>
              <a:rect l="l" t="t" r="r" b="b"/>
              <a:pathLst>
                <a:path w="4441" h="4357" extrusionOk="0">
                  <a:moveTo>
                    <a:pt x="2584" y="1"/>
                  </a:moveTo>
                  <a:cubicBezTo>
                    <a:pt x="1859" y="1"/>
                    <a:pt x="1088" y="468"/>
                    <a:pt x="630" y="1260"/>
                  </a:cubicBezTo>
                  <a:cubicBezTo>
                    <a:pt x="1" y="2349"/>
                    <a:pt x="200" y="3645"/>
                    <a:pt x="1081" y="4152"/>
                  </a:cubicBezTo>
                  <a:cubicBezTo>
                    <a:pt x="1320" y="4291"/>
                    <a:pt x="1584" y="4356"/>
                    <a:pt x="1855" y="4356"/>
                  </a:cubicBezTo>
                  <a:cubicBezTo>
                    <a:pt x="2580" y="4356"/>
                    <a:pt x="3352" y="3889"/>
                    <a:pt x="3811" y="3096"/>
                  </a:cubicBezTo>
                  <a:cubicBezTo>
                    <a:pt x="4440" y="2008"/>
                    <a:pt x="4237" y="712"/>
                    <a:pt x="3360" y="204"/>
                  </a:cubicBezTo>
                  <a:cubicBezTo>
                    <a:pt x="3120" y="66"/>
                    <a:pt x="2855"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7821117" y="1207752"/>
              <a:ext cx="63726" cy="62536"/>
            </a:xfrm>
            <a:custGeom>
              <a:avLst/>
              <a:gdLst/>
              <a:ahLst/>
              <a:cxnLst/>
              <a:rect l="l" t="t" r="r" b="b"/>
              <a:pathLst>
                <a:path w="3161" h="3102" extrusionOk="0">
                  <a:moveTo>
                    <a:pt x="1841" y="0"/>
                  </a:moveTo>
                  <a:cubicBezTo>
                    <a:pt x="1325" y="0"/>
                    <a:pt x="775" y="332"/>
                    <a:pt x="447" y="897"/>
                  </a:cubicBezTo>
                  <a:cubicBezTo>
                    <a:pt x="1" y="1673"/>
                    <a:pt x="147" y="2595"/>
                    <a:pt x="768" y="2956"/>
                  </a:cubicBezTo>
                  <a:cubicBezTo>
                    <a:pt x="939" y="3055"/>
                    <a:pt x="1128" y="3101"/>
                    <a:pt x="1321" y="3101"/>
                  </a:cubicBezTo>
                  <a:cubicBezTo>
                    <a:pt x="1838" y="3101"/>
                    <a:pt x="2389" y="2769"/>
                    <a:pt x="2714" y="2205"/>
                  </a:cubicBezTo>
                  <a:cubicBezTo>
                    <a:pt x="3161" y="1433"/>
                    <a:pt x="3015" y="507"/>
                    <a:pt x="2393" y="145"/>
                  </a:cubicBezTo>
                  <a:cubicBezTo>
                    <a:pt x="2223" y="47"/>
                    <a:pt x="2034" y="0"/>
                    <a:pt x="1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8003974" y="1219708"/>
              <a:ext cx="63746" cy="62536"/>
            </a:xfrm>
            <a:custGeom>
              <a:avLst/>
              <a:gdLst/>
              <a:ahLst/>
              <a:cxnLst/>
              <a:rect l="l" t="t" r="r" b="b"/>
              <a:pathLst>
                <a:path w="3162" h="3102" extrusionOk="0">
                  <a:moveTo>
                    <a:pt x="1840" y="0"/>
                  </a:moveTo>
                  <a:cubicBezTo>
                    <a:pt x="1323" y="0"/>
                    <a:pt x="773" y="332"/>
                    <a:pt x="448" y="897"/>
                  </a:cubicBezTo>
                  <a:cubicBezTo>
                    <a:pt x="1" y="1673"/>
                    <a:pt x="147" y="2595"/>
                    <a:pt x="769" y="2956"/>
                  </a:cubicBezTo>
                  <a:cubicBezTo>
                    <a:pt x="939" y="3055"/>
                    <a:pt x="1128" y="3101"/>
                    <a:pt x="1322" y="3101"/>
                  </a:cubicBezTo>
                  <a:cubicBezTo>
                    <a:pt x="1838" y="3101"/>
                    <a:pt x="2389" y="2769"/>
                    <a:pt x="2714" y="2205"/>
                  </a:cubicBezTo>
                  <a:cubicBezTo>
                    <a:pt x="3161" y="1429"/>
                    <a:pt x="3015" y="507"/>
                    <a:pt x="2393" y="145"/>
                  </a:cubicBezTo>
                  <a:cubicBezTo>
                    <a:pt x="2223" y="47"/>
                    <a:pt x="2034" y="0"/>
                    <a:pt x="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8097660" y="1096404"/>
              <a:ext cx="257564" cy="252605"/>
            </a:xfrm>
            <a:custGeom>
              <a:avLst/>
              <a:gdLst/>
              <a:ahLst/>
              <a:cxnLst/>
              <a:rect l="l" t="t" r="r" b="b"/>
              <a:pathLst>
                <a:path w="12776" h="12530" extrusionOk="0">
                  <a:moveTo>
                    <a:pt x="7431" y="1"/>
                  </a:moveTo>
                  <a:cubicBezTo>
                    <a:pt x="5346" y="1"/>
                    <a:pt x="3127" y="1340"/>
                    <a:pt x="1812" y="3621"/>
                  </a:cubicBezTo>
                  <a:cubicBezTo>
                    <a:pt x="1" y="6757"/>
                    <a:pt x="582" y="10482"/>
                    <a:pt x="3112" y="11944"/>
                  </a:cubicBezTo>
                  <a:cubicBezTo>
                    <a:pt x="3800" y="12341"/>
                    <a:pt x="4562" y="12529"/>
                    <a:pt x="5343" y="12529"/>
                  </a:cubicBezTo>
                  <a:cubicBezTo>
                    <a:pt x="7428" y="12529"/>
                    <a:pt x="9649" y="11187"/>
                    <a:pt x="10964" y="8906"/>
                  </a:cubicBezTo>
                  <a:cubicBezTo>
                    <a:pt x="12775" y="5770"/>
                    <a:pt x="12195" y="2045"/>
                    <a:pt x="9664" y="587"/>
                  </a:cubicBezTo>
                  <a:cubicBezTo>
                    <a:pt x="8975" y="189"/>
                    <a:pt x="8212" y="1"/>
                    <a:pt x="7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8215176" y="1123097"/>
              <a:ext cx="56186" cy="55097"/>
            </a:xfrm>
            <a:custGeom>
              <a:avLst/>
              <a:gdLst/>
              <a:ahLst/>
              <a:cxnLst/>
              <a:rect l="l" t="t" r="r" b="b"/>
              <a:pathLst>
                <a:path w="2787" h="2733" extrusionOk="0">
                  <a:moveTo>
                    <a:pt x="1620" y="0"/>
                  </a:moveTo>
                  <a:cubicBezTo>
                    <a:pt x="1166" y="0"/>
                    <a:pt x="684" y="291"/>
                    <a:pt x="395" y="790"/>
                  </a:cubicBezTo>
                  <a:cubicBezTo>
                    <a:pt x="1" y="1472"/>
                    <a:pt x="126" y="2285"/>
                    <a:pt x="679" y="2606"/>
                  </a:cubicBezTo>
                  <a:cubicBezTo>
                    <a:pt x="829" y="2692"/>
                    <a:pt x="995" y="2733"/>
                    <a:pt x="1165" y="2733"/>
                  </a:cubicBezTo>
                  <a:cubicBezTo>
                    <a:pt x="1620" y="2733"/>
                    <a:pt x="2103" y="2440"/>
                    <a:pt x="2393" y="1944"/>
                  </a:cubicBezTo>
                  <a:cubicBezTo>
                    <a:pt x="2787" y="1261"/>
                    <a:pt x="2661" y="449"/>
                    <a:pt x="2109" y="128"/>
                  </a:cubicBezTo>
                  <a:cubicBezTo>
                    <a:pt x="1958" y="41"/>
                    <a:pt x="1791"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8136892" y="1183257"/>
              <a:ext cx="56186" cy="55097"/>
            </a:xfrm>
            <a:custGeom>
              <a:avLst/>
              <a:gdLst/>
              <a:ahLst/>
              <a:cxnLst/>
              <a:rect l="l" t="t" r="r" b="b"/>
              <a:pathLst>
                <a:path w="2787" h="2733" extrusionOk="0">
                  <a:moveTo>
                    <a:pt x="1619" y="0"/>
                  </a:moveTo>
                  <a:cubicBezTo>
                    <a:pt x="1165" y="0"/>
                    <a:pt x="684" y="292"/>
                    <a:pt x="398" y="788"/>
                  </a:cubicBezTo>
                  <a:cubicBezTo>
                    <a:pt x="0" y="1474"/>
                    <a:pt x="130" y="2282"/>
                    <a:pt x="679" y="2603"/>
                  </a:cubicBezTo>
                  <a:cubicBezTo>
                    <a:pt x="830" y="2691"/>
                    <a:pt x="997" y="2733"/>
                    <a:pt x="1169" y="2733"/>
                  </a:cubicBezTo>
                  <a:cubicBezTo>
                    <a:pt x="1623" y="2733"/>
                    <a:pt x="2107" y="2440"/>
                    <a:pt x="2393" y="1941"/>
                  </a:cubicBezTo>
                  <a:cubicBezTo>
                    <a:pt x="2787" y="1259"/>
                    <a:pt x="2661" y="446"/>
                    <a:pt x="2108" y="129"/>
                  </a:cubicBezTo>
                  <a:cubicBezTo>
                    <a:pt x="1957" y="42"/>
                    <a:pt x="1790"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8178826" y="1263658"/>
              <a:ext cx="56186" cy="55117"/>
            </a:xfrm>
            <a:custGeom>
              <a:avLst/>
              <a:gdLst/>
              <a:ahLst/>
              <a:cxnLst/>
              <a:rect l="l" t="t" r="r" b="b"/>
              <a:pathLst>
                <a:path w="2787" h="2734" extrusionOk="0">
                  <a:moveTo>
                    <a:pt x="1618" y="1"/>
                  </a:moveTo>
                  <a:cubicBezTo>
                    <a:pt x="1163" y="1"/>
                    <a:pt x="680" y="293"/>
                    <a:pt x="394" y="788"/>
                  </a:cubicBezTo>
                  <a:cubicBezTo>
                    <a:pt x="0" y="1471"/>
                    <a:pt x="126" y="2283"/>
                    <a:pt x="678" y="2604"/>
                  </a:cubicBezTo>
                  <a:cubicBezTo>
                    <a:pt x="830" y="2692"/>
                    <a:pt x="997" y="2733"/>
                    <a:pt x="1168" y="2733"/>
                  </a:cubicBezTo>
                  <a:cubicBezTo>
                    <a:pt x="1621" y="2733"/>
                    <a:pt x="2103" y="2440"/>
                    <a:pt x="2393" y="1942"/>
                  </a:cubicBezTo>
                  <a:cubicBezTo>
                    <a:pt x="2787" y="1259"/>
                    <a:pt x="2661" y="447"/>
                    <a:pt x="2108" y="130"/>
                  </a:cubicBezTo>
                  <a:cubicBezTo>
                    <a:pt x="1957" y="42"/>
                    <a:pt x="1789"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8256525" y="1210756"/>
              <a:ext cx="56206" cy="55117"/>
            </a:xfrm>
            <a:custGeom>
              <a:avLst/>
              <a:gdLst/>
              <a:ahLst/>
              <a:cxnLst/>
              <a:rect l="l" t="t" r="r" b="b"/>
              <a:pathLst>
                <a:path w="2788" h="2734" extrusionOk="0">
                  <a:moveTo>
                    <a:pt x="1619" y="1"/>
                  </a:moveTo>
                  <a:cubicBezTo>
                    <a:pt x="1166" y="1"/>
                    <a:pt x="685" y="293"/>
                    <a:pt x="399" y="788"/>
                  </a:cubicBezTo>
                  <a:cubicBezTo>
                    <a:pt x="1" y="1475"/>
                    <a:pt x="131" y="2283"/>
                    <a:pt x="679" y="2604"/>
                  </a:cubicBezTo>
                  <a:cubicBezTo>
                    <a:pt x="830" y="2692"/>
                    <a:pt x="998" y="2733"/>
                    <a:pt x="1169" y="2733"/>
                  </a:cubicBezTo>
                  <a:cubicBezTo>
                    <a:pt x="1624" y="2733"/>
                    <a:pt x="2107" y="2441"/>
                    <a:pt x="2393" y="1946"/>
                  </a:cubicBezTo>
                  <a:cubicBezTo>
                    <a:pt x="2787" y="1259"/>
                    <a:pt x="2661" y="451"/>
                    <a:pt x="2109" y="130"/>
                  </a:cubicBezTo>
                  <a:cubicBezTo>
                    <a:pt x="1958" y="42"/>
                    <a:pt x="1790" y="1"/>
                    <a:pt x="1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7619431" y="1065861"/>
              <a:ext cx="155917" cy="146745"/>
            </a:xfrm>
            <a:custGeom>
              <a:avLst/>
              <a:gdLst/>
              <a:ahLst/>
              <a:cxnLst/>
              <a:rect l="l" t="t" r="r" b="b"/>
              <a:pathLst>
                <a:path w="7734" h="7279" extrusionOk="0">
                  <a:moveTo>
                    <a:pt x="4178" y="1"/>
                  </a:moveTo>
                  <a:cubicBezTo>
                    <a:pt x="3713" y="1"/>
                    <a:pt x="3298" y="297"/>
                    <a:pt x="3152" y="741"/>
                  </a:cubicBezTo>
                  <a:cubicBezTo>
                    <a:pt x="2884" y="1545"/>
                    <a:pt x="2620" y="2467"/>
                    <a:pt x="2620" y="2467"/>
                  </a:cubicBezTo>
                  <a:lnTo>
                    <a:pt x="1198" y="2467"/>
                  </a:lnTo>
                  <a:cubicBezTo>
                    <a:pt x="687" y="2467"/>
                    <a:pt x="244" y="2829"/>
                    <a:pt x="138" y="3333"/>
                  </a:cubicBezTo>
                  <a:lnTo>
                    <a:pt x="134" y="3365"/>
                  </a:lnTo>
                  <a:cubicBezTo>
                    <a:pt x="0" y="4015"/>
                    <a:pt x="488" y="4632"/>
                    <a:pt x="1154" y="4657"/>
                  </a:cubicBezTo>
                  <a:cubicBezTo>
                    <a:pt x="1771" y="4677"/>
                    <a:pt x="2380" y="4701"/>
                    <a:pt x="2380" y="4701"/>
                  </a:cubicBezTo>
                  <a:cubicBezTo>
                    <a:pt x="2242" y="5071"/>
                    <a:pt x="2137" y="5550"/>
                    <a:pt x="2060" y="5977"/>
                  </a:cubicBezTo>
                  <a:cubicBezTo>
                    <a:pt x="1954" y="6598"/>
                    <a:pt x="2397" y="7183"/>
                    <a:pt x="3026" y="7240"/>
                  </a:cubicBezTo>
                  <a:cubicBezTo>
                    <a:pt x="3201" y="7256"/>
                    <a:pt x="3372" y="7269"/>
                    <a:pt x="3526" y="7277"/>
                  </a:cubicBezTo>
                  <a:cubicBezTo>
                    <a:pt x="3549" y="7278"/>
                    <a:pt x="3572" y="7279"/>
                    <a:pt x="3595" y="7279"/>
                  </a:cubicBezTo>
                  <a:cubicBezTo>
                    <a:pt x="4067" y="7279"/>
                    <a:pt x="4483" y="6966"/>
                    <a:pt x="4619" y="6513"/>
                  </a:cubicBezTo>
                  <a:cubicBezTo>
                    <a:pt x="4805" y="5887"/>
                    <a:pt x="5013" y="5181"/>
                    <a:pt x="5013" y="5181"/>
                  </a:cubicBezTo>
                  <a:lnTo>
                    <a:pt x="6536" y="5181"/>
                  </a:lnTo>
                  <a:cubicBezTo>
                    <a:pt x="6539" y="5181"/>
                    <a:pt x="6542" y="5181"/>
                    <a:pt x="6545" y="5181"/>
                  </a:cubicBezTo>
                  <a:cubicBezTo>
                    <a:pt x="7045" y="5181"/>
                    <a:pt x="7479" y="4837"/>
                    <a:pt x="7588" y="4348"/>
                  </a:cubicBezTo>
                  <a:cubicBezTo>
                    <a:pt x="7608" y="4246"/>
                    <a:pt x="7628" y="4145"/>
                    <a:pt x="7641" y="4043"/>
                  </a:cubicBezTo>
                  <a:cubicBezTo>
                    <a:pt x="7734" y="3446"/>
                    <a:pt x="7295" y="2898"/>
                    <a:pt x="6694" y="2825"/>
                  </a:cubicBezTo>
                  <a:cubicBezTo>
                    <a:pt x="5991" y="2740"/>
                    <a:pt x="5252" y="2707"/>
                    <a:pt x="5252" y="2707"/>
                  </a:cubicBezTo>
                  <a:lnTo>
                    <a:pt x="5614" y="1399"/>
                  </a:lnTo>
                  <a:cubicBezTo>
                    <a:pt x="5788" y="761"/>
                    <a:pt x="5358" y="120"/>
                    <a:pt x="4700" y="42"/>
                  </a:cubicBezTo>
                  <a:cubicBezTo>
                    <a:pt x="4537" y="22"/>
                    <a:pt x="4375" y="10"/>
                    <a:pt x="4225" y="2"/>
                  </a:cubicBezTo>
                  <a:cubicBezTo>
                    <a:pt x="4209" y="1"/>
                    <a:pt x="419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7875652" y="1119468"/>
              <a:ext cx="58081" cy="25019"/>
            </a:xfrm>
            <a:custGeom>
              <a:avLst/>
              <a:gdLst/>
              <a:ahLst/>
              <a:cxnLst/>
              <a:rect l="l" t="t" r="r" b="b"/>
              <a:pathLst>
                <a:path w="2881" h="1241" extrusionOk="0">
                  <a:moveTo>
                    <a:pt x="664" y="1"/>
                  </a:moveTo>
                  <a:cubicBezTo>
                    <a:pt x="464" y="1"/>
                    <a:pt x="281" y="108"/>
                    <a:pt x="188" y="288"/>
                  </a:cubicBezTo>
                  <a:lnTo>
                    <a:pt x="180" y="300"/>
                  </a:lnTo>
                  <a:cubicBezTo>
                    <a:pt x="1" y="637"/>
                    <a:pt x="220" y="1047"/>
                    <a:pt x="598" y="1084"/>
                  </a:cubicBezTo>
                  <a:lnTo>
                    <a:pt x="2186" y="1238"/>
                  </a:lnTo>
                  <a:cubicBezTo>
                    <a:pt x="2203" y="1240"/>
                    <a:pt x="2219" y="1240"/>
                    <a:pt x="2235" y="1240"/>
                  </a:cubicBezTo>
                  <a:cubicBezTo>
                    <a:pt x="2444" y="1240"/>
                    <a:pt x="2636" y="1122"/>
                    <a:pt x="2722" y="929"/>
                  </a:cubicBezTo>
                  <a:cubicBezTo>
                    <a:pt x="2881" y="596"/>
                    <a:pt x="2661" y="206"/>
                    <a:pt x="2292" y="170"/>
                  </a:cubicBezTo>
                  <a:lnTo>
                    <a:pt x="716" y="3"/>
                  </a:lnTo>
                  <a:cubicBezTo>
                    <a:pt x="698" y="2"/>
                    <a:pt x="681"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8015606" y="1138298"/>
              <a:ext cx="58162" cy="24938"/>
            </a:xfrm>
            <a:custGeom>
              <a:avLst/>
              <a:gdLst/>
              <a:ahLst/>
              <a:cxnLst/>
              <a:rect l="l" t="t" r="r" b="b"/>
              <a:pathLst>
                <a:path w="2885" h="1237" extrusionOk="0">
                  <a:moveTo>
                    <a:pt x="657" y="0"/>
                  </a:moveTo>
                  <a:cubicBezTo>
                    <a:pt x="460" y="0"/>
                    <a:pt x="280" y="110"/>
                    <a:pt x="188" y="284"/>
                  </a:cubicBezTo>
                  <a:lnTo>
                    <a:pt x="179" y="296"/>
                  </a:lnTo>
                  <a:cubicBezTo>
                    <a:pt x="1" y="633"/>
                    <a:pt x="224" y="1043"/>
                    <a:pt x="602" y="1080"/>
                  </a:cubicBezTo>
                  <a:lnTo>
                    <a:pt x="2190" y="1234"/>
                  </a:lnTo>
                  <a:cubicBezTo>
                    <a:pt x="2206" y="1236"/>
                    <a:pt x="2222" y="1237"/>
                    <a:pt x="2238" y="1237"/>
                  </a:cubicBezTo>
                  <a:cubicBezTo>
                    <a:pt x="2444" y="1237"/>
                    <a:pt x="2636" y="1118"/>
                    <a:pt x="2726" y="930"/>
                  </a:cubicBezTo>
                  <a:cubicBezTo>
                    <a:pt x="2885" y="593"/>
                    <a:pt x="2665" y="203"/>
                    <a:pt x="2296" y="166"/>
                  </a:cubicBezTo>
                  <a:lnTo>
                    <a:pt x="716" y="4"/>
                  </a:lnTo>
                  <a:cubicBezTo>
                    <a:pt x="696" y="1"/>
                    <a:pt x="676"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7896296" y="1154387"/>
              <a:ext cx="89531" cy="87777"/>
            </a:xfrm>
            <a:custGeom>
              <a:avLst/>
              <a:gdLst/>
              <a:ahLst/>
              <a:cxnLst/>
              <a:rect l="l" t="t" r="r" b="b"/>
              <a:pathLst>
                <a:path w="4441" h="4354" extrusionOk="0">
                  <a:moveTo>
                    <a:pt x="2583" y="0"/>
                  </a:moveTo>
                  <a:cubicBezTo>
                    <a:pt x="1859" y="0"/>
                    <a:pt x="1088" y="466"/>
                    <a:pt x="630" y="1257"/>
                  </a:cubicBezTo>
                  <a:cubicBezTo>
                    <a:pt x="0" y="2349"/>
                    <a:pt x="204" y="3641"/>
                    <a:pt x="1081" y="4149"/>
                  </a:cubicBezTo>
                  <a:cubicBezTo>
                    <a:pt x="1322" y="4288"/>
                    <a:pt x="1588" y="4353"/>
                    <a:pt x="1860" y="4353"/>
                  </a:cubicBezTo>
                  <a:cubicBezTo>
                    <a:pt x="2584" y="4353"/>
                    <a:pt x="3353" y="3888"/>
                    <a:pt x="3811" y="3097"/>
                  </a:cubicBezTo>
                  <a:cubicBezTo>
                    <a:pt x="4440" y="2004"/>
                    <a:pt x="4237" y="708"/>
                    <a:pt x="3360" y="205"/>
                  </a:cubicBezTo>
                  <a:cubicBezTo>
                    <a:pt x="3120" y="66"/>
                    <a:pt x="285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7811622" y="1206361"/>
              <a:ext cx="63726" cy="62536"/>
            </a:xfrm>
            <a:custGeom>
              <a:avLst/>
              <a:gdLst/>
              <a:ahLst/>
              <a:cxnLst/>
              <a:rect l="l" t="t" r="r" b="b"/>
              <a:pathLst>
                <a:path w="3161" h="3102" extrusionOk="0">
                  <a:moveTo>
                    <a:pt x="1838" y="0"/>
                  </a:moveTo>
                  <a:cubicBezTo>
                    <a:pt x="1323" y="0"/>
                    <a:pt x="772" y="332"/>
                    <a:pt x="447" y="897"/>
                  </a:cubicBezTo>
                  <a:cubicBezTo>
                    <a:pt x="0" y="1672"/>
                    <a:pt x="147" y="2595"/>
                    <a:pt x="768" y="2956"/>
                  </a:cubicBezTo>
                  <a:cubicBezTo>
                    <a:pt x="939" y="3055"/>
                    <a:pt x="1127" y="3101"/>
                    <a:pt x="1320" y="3101"/>
                  </a:cubicBezTo>
                  <a:cubicBezTo>
                    <a:pt x="1836" y="3101"/>
                    <a:pt x="2386" y="2769"/>
                    <a:pt x="2714" y="2205"/>
                  </a:cubicBezTo>
                  <a:cubicBezTo>
                    <a:pt x="3161" y="1429"/>
                    <a:pt x="3014" y="507"/>
                    <a:pt x="2389" y="145"/>
                  </a:cubicBezTo>
                  <a:cubicBezTo>
                    <a:pt x="2219" y="47"/>
                    <a:pt x="2031"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7994478" y="1218256"/>
              <a:ext cx="63726" cy="62516"/>
            </a:xfrm>
            <a:custGeom>
              <a:avLst/>
              <a:gdLst/>
              <a:ahLst/>
              <a:cxnLst/>
              <a:rect l="l" t="t" r="r" b="b"/>
              <a:pathLst>
                <a:path w="3161" h="3101" extrusionOk="0">
                  <a:moveTo>
                    <a:pt x="1839" y="1"/>
                  </a:moveTo>
                  <a:cubicBezTo>
                    <a:pt x="1324" y="1"/>
                    <a:pt x="773" y="331"/>
                    <a:pt x="448" y="896"/>
                  </a:cubicBezTo>
                  <a:cubicBezTo>
                    <a:pt x="1" y="1671"/>
                    <a:pt x="143" y="2594"/>
                    <a:pt x="768" y="2955"/>
                  </a:cubicBezTo>
                  <a:cubicBezTo>
                    <a:pt x="939" y="3054"/>
                    <a:pt x="1127" y="3100"/>
                    <a:pt x="1321" y="3100"/>
                  </a:cubicBezTo>
                  <a:cubicBezTo>
                    <a:pt x="1837" y="3100"/>
                    <a:pt x="2386" y="2768"/>
                    <a:pt x="2714" y="2204"/>
                  </a:cubicBezTo>
                  <a:cubicBezTo>
                    <a:pt x="3161" y="1432"/>
                    <a:pt x="3015" y="506"/>
                    <a:pt x="2389" y="144"/>
                  </a:cubicBezTo>
                  <a:cubicBezTo>
                    <a:pt x="2220" y="47"/>
                    <a:pt x="2032"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6309511" y="1126668"/>
            <a:ext cx="692651" cy="720982"/>
            <a:chOff x="6225649" y="692968"/>
            <a:chExt cx="692651" cy="720982"/>
          </a:xfrm>
        </p:grpSpPr>
        <p:sp>
          <p:nvSpPr>
            <p:cNvPr id="1333" name="Google Shape;1333;p40"/>
            <p:cNvSpPr/>
            <p:nvPr/>
          </p:nvSpPr>
          <p:spPr>
            <a:xfrm>
              <a:off x="6518159" y="785969"/>
              <a:ext cx="387354" cy="608933"/>
            </a:xfrm>
            <a:custGeom>
              <a:avLst/>
              <a:gdLst/>
              <a:ahLst/>
              <a:cxnLst/>
              <a:rect l="l" t="t" r="r" b="b"/>
              <a:pathLst>
                <a:path w="19214" h="30205" extrusionOk="0">
                  <a:moveTo>
                    <a:pt x="11247" y="0"/>
                  </a:moveTo>
                  <a:cubicBezTo>
                    <a:pt x="9308" y="0"/>
                    <a:pt x="7560" y="565"/>
                    <a:pt x="6784" y="1455"/>
                  </a:cubicBezTo>
                  <a:cubicBezTo>
                    <a:pt x="6784" y="1455"/>
                    <a:pt x="10533" y="2650"/>
                    <a:pt x="10192" y="10639"/>
                  </a:cubicBezTo>
                  <a:cubicBezTo>
                    <a:pt x="9876" y="17954"/>
                    <a:pt x="6533" y="26236"/>
                    <a:pt x="1450" y="26236"/>
                  </a:cubicBezTo>
                  <a:cubicBezTo>
                    <a:pt x="982" y="26236"/>
                    <a:pt x="498" y="26166"/>
                    <a:pt x="1" y="26018"/>
                  </a:cubicBezTo>
                  <a:lnTo>
                    <a:pt x="1" y="26018"/>
                  </a:lnTo>
                  <a:cubicBezTo>
                    <a:pt x="1" y="26018"/>
                    <a:pt x="2389" y="30205"/>
                    <a:pt x="6789" y="30205"/>
                  </a:cubicBezTo>
                  <a:cubicBezTo>
                    <a:pt x="7566" y="30205"/>
                    <a:pt x="8406" y="30074"/>
                    <a:pt x="9306" y="29767"/>
                  </a:cubicBezTo>
                  <a:cubicBezTo>
                    <a:pt x="15286" y="27728"/>
                    <a:pt x="19213" y="16785"/>
                    <a:pt x="18734" y="6378"/>
                  </a:cubicBezTo>
                  <a:cubicBezTo>
                    <a:pt x="18734" y="6378"/>
                    <a:pt x="18693" y="2735"/>
                    <a:pt x="15570" y="1037"/>
                  </a:cubicBezTo>
                  <a:cubicBezTo>
                    <a:pt x="14238" y="313"/>
                    <a:pt x="12690" y="0"/>
                    <a:pt x="1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327359" y="692968"/>
              <a:ext cx="568895" cy="224220"/>
            </a:xfrm>
            <a:custGeom>
              <a:avLst/>
              <a:gdLst/>
              <a:ahLst/>
              <a:cxnLst/>
              <a:rect l="l" t="t" r="r" b="b"/>
              <a:pathLst>
                <a:path w="28219" h="11122" extrusionOk="0">
                  <a:moveTo>
                    <a:pt x="14171" y="1"/>
                  </a:moveTo>
                  <a:cubicBezTo>
                    <a:pt x="8861" y="1"/>
                    <a:pt x="5388" y="2090"/>
                    <a:pt x="3213" y="4273"/>
                  </a:cubicBezTo>
                  <a:cubicBezTo>
                    <a:pt x="3136" y="4350"/>
                    <a:pt x="3059" y="4431"/>
                    <a:pt x="2982" y="4509"/>
                  </a:cubicBezTo>
                  <a:cubicBezTo>
                    <a:pt x="2689" y="4813"/>
                    <a:pt x="2409" y="5134"/>
                    <a:pt x="2145" y="5467"/>
                  </a:cubicBezTo>
                  <a:cubicBezTo>
                    <a:pt x="2141" y="5475"/>
                    <a:pt x="2129" y="5487"/>
                    <a:pt x="2117" y="5496"/>
                  </a:cubicBezTo>
                  <a:cubicBezTo>
                    <a:pt x="829" y="7116"/>
                    <a:pt x="216" y="8575"/>
                    <a:pt x="53" y="9009"/>
                  </a:cubicBezTo>
                  <a:cubicBezTo>
                    <a:pt x="17" y="9090"/>
                    <a:pt x="0" y="9139"/>
                    <a:pt x="0" y="9139"/>
                  </a:cubicBezTo>
                  <a:lnTo>
                    <a:pt x="1824" y="9046"/>
                  </a:lnTo>
                  <a:lnTo>
                    <a:pt x="2238" y="9021"/>
                  </a:lnTo>
                  <a:lnTo>
                    <a:pt x="3518" y="8956"/>
                  </a:lnTo>
                  <a:lnTo>
                    <a:pt x="4724" y="8895"/>
                  </a:lnTo>
                  <a:lnTo>
                    <a:pt x="5752" y="8847"/>
                  </a:lnTo>
                  <a:lnTo>
                    <a:pt x="12649" y="8497"/>
                  </a:lnTo>
                  <a:lnTo>
                    <a:pt x="14891" y="8384"/>
                  </a:lnTo>
                  <a:cubicBezTo>
                    <a:pt x="14948" y="8225"/>
                    <a:pt x="15017" y="8071"/>
                    <a:pt x="15098" y="7925"/>
                  </a:cubicBezTo>
                  <a:cubicBezTo>
                    <a:pt x="15456" y="7258"/>
                    <a:pt x="15951" y="6674"/>
                    <a:pt x="16544" y="6206"/>
                  </a:cubicBezTo>
                  <a:cubicBezTo>
                    <a:pt x="17398" y="5549"/>
                    <a:pt x="18640" y="4997"/>
                    <a:pt x="20416" y="4997"/>
                  </a:cubicBezTo>
                  <a:cubicBezTo>
                    <a:pt x="20922" y="4997"/>
                    <a:pt x="21472" y="5042"/>
                    <a:pt x="22069" y="5142"/>
                  </a:cubicBezTo>
                  <a:cubicBezTo>
                    <a:pt x="27101" y="5995"/>
                    <a:pt x="28040" y="9960"/>
                    <a:pt x="28194" y="10955"/>
                  </a:cubicBezTo>
                  <a:cubicBezTo>
                    <a:pt x="28194" y="10967"/>
                    <a:pt x="28194" y="10983"/>
                    <a:pt x="28198" y="10995"/>
                  </a:cubicBezTo>
                  <a:cubicBezTo>
                    <a:pt x="28206" y="11048"/>
                    <a:pt x="28214" y="11089"/>
                    <a:pt x="28218" y="11121"/>
                  </a:cubicBezTo>
                  <a:cubicBezTo>
                    <a:pt x="28214" y="11077"/>
                    <a:pt x="28210" y="11004"/>
                    <a:pt x="28194" y="10902"/>
                  </a:cubicBezTo>
                  <a:cubicBezTo>
                    <a:pt x="28198" y="10898"/>
                    <a:pt x="28198" y="10890"/>
                    <a:pt x="28194" y="10886"/>
                  </a:cubicBezTo>
                  <a:cubicBezTo>
                    <a:pt x="28121" y="10276"/>
                    <a:pt x="27999" y="9675"/>
                    <a:pt x="27828" y="9086"/>
                  </a:cubicBezTo>
                  <a:lnTo>
                    <a:pt x="27820" y="9050"/>
                  </a:lnTo>
                  <a:cubicBezTo>
                    <a:pt x="27292" y="7210"/>
                    <a:pt x="26090" y="4549"/>
                    <a:pt x="23360" y="2587"/>
                  </a:cubicBezTo>
                  <a:cubicBezTo>
                    <a:pt x="21407" y="1186"/>
                    <a:pt x="18673" y="146"/>
                    <a:pt x="14851" y="12"/>
                  </a:cubicBezTo>
                  <a:cubicBezTo>
                    <a:pt x="14621" y="4"/>
                    <a:pt x="14394" y="1"/>
                    <a:pt x="1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6266091" y="778772"/>
              <a:ext cx="377536" cy="473075"/>
            </a:xfrm>
            <a:custGeom>
              <a:avLst/>
              <a:gdLst/>
              <a:ahLst/>
              <a:cxnLst/>
              <a:rect l="l" t="t" r="r" b="b"/>
              <a:pathLst>
                <a:path w="18727" h="23466" extrusionOk="0">
                  <a:moveTo>
                    <a:pt x="6577" y="1"/>
                  </a:moveTo>
                  <a:cubicBezTo>
                    <a:pt x="6469" y="1"/>
                    <a:pt x="6361" y="6"/>
                    <a:pt x="6252" y="17"/>
                  </a:cubicBezTo>
                  <a:cubicBezTo>
                    <a:pt x="6057" y="29"/>
                    <a:pt x="5862" y="62"/>
                    <a:pt x="5667" y="114"/>
                  </a:cubicBezTo>
                  <a:lnTo>
                    <a:pt x="5663" y="114"/>
                  </a:lnTo>
                  <a:cubicBezTo>
                    <a:pt x="5655" y="119"/>
                    <a:pt x="5651" y="119"/>
                    <a:pt x="5647" y="119"/>
                  </a:cubicBezTo>
                  <a:cubicBezTo>
                    <a:pt x="5452" y="184"/>
                    <a:pt x="5269" y="248"/>
                    <a:pt x="5099" y="318"/>
                  </a:cubicBezTo>
                  <a:cubicBezTo>
                    <a:pt x="5086" y="318"/>
                    <a:pt x="5074" y="322"/>
                    <a:pt x="5062" y="330"/>
                  </a:cubicBezTo>
                  <a:cubicBezTo>
                    <a:pt x="4575" y="553"/>
                    <a:pt x="4148" y="882"/>
                    <a:pt x="3811" y="1296"/>
                  </a:cubicBezTo>
                  <a:cubicBezTo>
                    <a:pt x="3681" y="1447"/>
                    <a:pt x="3567" y="1609"/>
                    <a:pt x="3474" y="1780"/>
                  </a:cubicBezTo>
                  <a:cubicBezTo>
                    <a:pt x="3356" y="1975"/>
                    <a:pt x="3263" y="2178"/>
                    <a:pt x="3194" y="2389"/>
                  </a:cubicBezTo>
                  <a:cubicBezTo>
                    <a:pt x="2893" y="3246"/>
                    <a:pt x="2617" y="4107"/>
                    <a:pt x="2373" y="4956"/>
                  </a:cubicBezTo>
                  <a:cubicBezTo>
                    <a:pt x="2203" y="5529"/>
                    <a:pt x="2048" y="6094"/>
                    <a:pt x="1906" y="6650"/>
                  </a:cubicBezTo>
                  <a:cubicBezTo>
                    <a:pt x="1756" y="7231"/>
                    <a:pt x="1618" y="7804"/>
                    <a:pt x="1488" y="8364"/>
                  </a:cubicBezTo>
                  <a:cubicBezTo>
                    <a:pt x="1240" y="9449"/>
                    <a:pt x="1029" y="10497"/>
                    <a:pt x="858" y="11496"/>
                  </a:cubicBezTo>
                  <a:cubicBezTo>
                    <a:pt x="627" y="12796"/>
                    <a:pt x="452" y="14010"/>
                    <a:pt x="318" y="15103"/>
                  </a:cubicBezTo>
                  <a:cubicBezTo>
                    <a:pt x="216" y="15936"/>
                    <a:pt x="139" y="16703"/>
                    <a:pt x="86" y="17378"/>
                  </a:cubicBezTo>
                  <a:cubicBezTo>
                    <a:pt x="58" y="17678"/>
                    <a:pt x="33" y="17958"/>
                    <a:pt x="17" y="18222"/>
                  </a:cubicBezTo>
                  <a:cubicBezTo>
                    <a:pt x="1" y="18466"/>
                    <a:pt x="9" y="18714"/>
                    <a:pt x="46" y="18958"/>
                  </a:cubicBezTo>
                  <a:cubicBezTo>
                    <a:pt x="224" y="20298"/>
                    <a:pt x="1155" y="21415"/>
                    <a:pt x="2434" y="21838"/>
                  </a:cubicBezTo>
                  <a:cubicBezTo>
                    <a:pt x="5651" y="22898"/>
                    <a:pt x="9526" y="23308"/>
                    <a:pt x="12081" y="23462"/>
                  </a:cubicBezTo>
                  <a:cubicBezTo>
                    <a:pt x="12103" y="23464"/>
                    <a:pt x="12126" y="23465"/>
                    <a:pt x="12148" y="23465"/>
                  </a:cubicBezTo>
                  <a:cubicBezTo>
                    <a:pt x="12169" y="23465"/>
                    <a:pt x="12191" y="23464"/>
                    <a:pt x="12211" y="23462"/>
                  </a:cubicBezTo>
                  <a:cubicBezTo>
                    <a:pt x="12253" y="23464"/>
                    <a:pt x="12294" y="23465"/>
                    <a:pt x="12336" y="23465"/>
                  </a:cubicBezTo>
                  <a:cubicBezTo>
                    <a:pt x="12596" y="23465"/>
                    <a:pt x="12857" y="23432"/>
                    <a:pt x="13109" y="23373"/>
                  </a:cubicBezTo>
                  <a:cubicBezTo>
                    <a:pt x="13653" y="23251"/>
                    <a:pt x="14161" y="23003"/>
                    <a:pt x="14591" y="22646"/>
                  </a:cubicBezTo>
                  <a:cubicBezTo>
                    <a:pt x="14648" y="22597"/>
                    <a:pt x="14709" y="22548"/>
                    <a:pt x="14762" y="22492"/>
                  </a:cubicBezTo>
                  <a:cubicBezTo>
                    <a:pt x="15221" y="22061"/>
                    <a:pt x="15554" y="21517"/>
                    <a:pt x="15733" y="20911"/>
                  </a:cubicBezTo>
                  <a:cubicBezTo>
                    <a:pt x="16224" y="19205"/>
                    <a:pt x="16659" y="17382"/>
                    <a:pt x="17037" y="15570"/>
                  </a:cubicBezTo>
                  <a:cubicBezTo>
                    <a:pt x="17215" y="14725"/>
                    <a:pt x="17374" y="13888"/>
                    <a:pt x="17524" y="13064"/>
                  </a:cubicBezTo>
                  <a:cubicBezTo>
                    <a:pt x="17630" y="12503"/>
                    <a:pt x="17723" y="11943"/>
                    <a:pt x="17817" y="11407"/>
                  </a:cubicBezTo>
                  <a:cubicBezTo>
                    <a:pt x="18174" y="9302"/>
                    <a:pt x="18442" y="7393"/>
                    <a:pt x="18625" y="5964"/>
                  </a:cubicBezTo>
                  <a:cubicBezTo>
                    <a:pt x="18726" y="5163"/>
                    <a:pt x="18556" y="4355"/>
                    <a:pt x="18137" y="3669"/>
                  </a:cubicBezTo>
                  <a:cubicBezTo>
                    <a:pt x="17727" y="2994"/>
                    <a:pt x="17110" y="2474"/>
                    <a:pt x="16379" y="2186"/>
                  </a:cubicBezTo>
                  <a:cubicBezTo>
                    <a:pt x="12329" y="598"/>
                    <a:pt x="8933" y="119"/>
                    <a:pt x="6740" y="5"/>
                  </a:cubicBezTo>
                  <a:cubicBezTo>
                    <a:pt x="6686" y="2"/>
                    <a:pt x="6631" y="1"/>
                    <a:pt x="6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6285264" y="1228518"/>
              <a:ext cx="425598" cy="185432"/>
            </a:xfrm>
            <a:custGeom>
              <a:avLst/>
              <a:gdLst/>
              <a:ahLst/>
              <a:cxnLst/>
              <a:rect l="l" t="t" r="r" b="b"/>
              <a:pathLst>
                <a:path w="21111" h="9198" extrusionOk="0">
                  <a:moveTo>
                    <a:pt x="0" y="1"/>
                  </a:moveTo>
                  <a:cubicBezTo>
                    <a:pt x="208" y="3445"/>
                    <a:pt x="3031" y="7670"/>
                    <a:pt x="9509" y="8856"/>
                  </a:cubicBezTo>
                  <a:cubicBezTo>
                    <a:pt x="10760" y="9082"/>
                    <a:pt x="12030" y="9197"/>
                    <a:pt x="13301" y="9197"/>
                  </a:cubicBezTo>
                  <a:cubicBezTo>
                    <a:pt x="13693" y="9197"/>
                    <a:pt x="14085" y="9186"/>
                    <a:pt x="14477" y="9164"/>
                  </a:cubicBezTo>
                  <a:cubicBezTo>
                    <a:pt x="18417" y="8957"/>
                    <a:pt x="21110" y="7751"/>
                    <a:pt x="21110" y="7751"/>
                  </a:cubicBezTo>
                  <a:lnTo>
                    <a:pt x="21110" y="7751"/>
                  </a:lnTo>
                  <a:cubicBezTo>
                    <a:pt x="21110" y="7751"/>
                    <a:pt x="20538" y="7941"/>
                    <a:pt x="19530" y="7941"/>
                  </a:cubicBezTo>
                  <a:cubicBezTo>
                    <a:pt x="18405" y="7941"/>
                    <a:pt x="16736" y="7704"/>
                    <a:pt x="14713" y="6699"/>
                  </a:cubicBezTo>
                  <a:cubicBezTo>
                    <a:pt x="12787" y="5748"/>
                    <a:pt x="12036" y="4351"/>
                    <a:pt x="11772" y="3197"/>
                  </a:cubicBezTo>
                  <a:cubicBezTo>
                    <a:pt x="11500" y="2052"/>
                    <a:pt x="11707" y="1146"/>
                    <a:pt x="11707" y="1146"/>
                  </a:cubicBezTo>
                  <a:lnTo>
                    <a:pt x="11707" y="1146"/>
                  </a:lnTo>
                  <a:cubicBezTo>
                    <a:pt x="10790" y="1439"/>
                    <a:pt x="9729" y="1554"/>
                    <a:pt x="8629" y="1554"/>
                  </a:cubicBezTo>
                  <a:cubicBezTo>
                    <a:pt x="4586" y="1554"/>
                    <a:pt x="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6308106" y="780989"/>
              <a:ext cx="98038" cy="43183"/>
            </a:xfrm>
            <a:custGeom>
              <a:avLst/>
              <a:gdLst/>
              <a:ahLst/>
              <a:cxnLst/>
              <a:rect l="l" t="t" r="r" b="b"/>
              <a:pathLst>
                <a:path w="4863" h="2142" extrusionOk="0">
                  <a:moveTo>
                    <a:pt x="3579" y="0"/>
                  </a:moveTo>
                  <a:cubicBezTo>
                    <a:pt x="3575" y="4"/>
                    <a:pt x="3567" y="4"/>
                    <a:pt x="3563" y="9"/>
                  </a:cubicBezTo>
                  <a:cubicBezTo>
                    <a:pt x="3368" y="69"/>
                    <a:pt x="3185" y="138"/>
                    <a:pt x="3015" y="203"/>
                  </a:cubicBezTo>
                  <a:cubicBezTo>
                    <a:pt x="3002" y="208"/>
                    <a:pt x="2990" y="212"/>
                    <a:pt x="2978" y="220"/>
                  </a:cubicBezTo>
                  <a:cubicBezTo>
                    <a:pt x="521" y="1146"/>
                    <a:pt x="54" y="2015"/>
                    <a:pt x="9" y="2129"/>
                  </a:cubicBezTo>
                  <a:cubicBezTo>
                    <a:pt x="1" y="2133"/>
                    <a:pt x="1" y="2133"/>
                    <a:pt x="1" y="2141"/>
                  </a:cubicBezTo>
                  <a:lnTo>
                    <a:pt x="1386" y="1678"/>
                  </a:lnTo>
                  <a:lnTo>
                    <a:pt x="3019" y="1130"/>
                  </a:lnTo>
                  <a:lnTo>
                    <a:pt x="3100" y="1101"/>
                  </a:lnTo>
                  <a:lnTo>
                    <a:pt x="4863" y="508"/>
                  </a:lnTo>
                  <a:lnTo>
                    <a:pt x="3941" y="143"/>
                  </a:lnTo>
                  <a:lnTo>
                    <a:pt x="35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6496869" y="1232207"/>
              <a:ext cx="66931" cy="40723"/>
            </a:xfrm>
            <a:custGeom>
              <a:avLst/>
              <a:gdLst/>
              <a:ahLst/>
              <a:cxnLst/>
              <a:rect l="l" t="t" r="r" b="b"/>
              <a:pathLst>
                <a:path w="3320" h="2020" extrusionOk="0">
                  <a:moveTo>
                    <a:pt x="3319" y="1"/>
                  </a:moveTo>
                  <a:lnTo>
                    <a:pt x="1390" y="122"/>
                  </a:lnTo>
                  <a:lnTo>
                    <a:pt x="0" y="2019"/>
                  </a:lnTo>
                  <a:cubicBezTo>
                    <a:pt x="0" y="2019"/>
                    <a:pt x="1288" y="1889"/>
                    <a:pt x="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6225649" y="803166"/>
              <a:ext cx="377516" cy="473316"/>
            </a:xfrm>
            <a:custGeom>
              <a:avLst/>
              <a:gdLst/>
              <a:ahLst/>
              <a:cxnLst/>
              <a:rect l="l" t="t" r="r" b="b"/>
              <a:pathLst>
                <a:path w="18726" h="23478" extrusionOk="0">
                  <a:moveTo>
                    <a:pt x="6607" y="1"/>
                  </a:moveTo>
                  <a:cubicBezTo>
                    <a:pt x="6341" y="1"/>
                    <a:pt x="6076" y="31"/>
                    <a:pt x="5817" y="91"/>
                  </a:cubicBezTo>
                  <a:cubicBezTo>
                    <a:pt x="5167" y="233"/>
                    <a:pt x="4570" y="562"/>
                    <a:pt x="4099" y="1029"/>
                  </a:cubicBezTo>
                  <a:cubicBezTo>
                    <a:pt x="4091" y="1033"/>
                    <a:pt x="4091" y="1033"/>
                    <a:pt x="4091" y="1041"/>
                  </a:cubicBezTo>
                  <a:cubicBezTo>
                    <a:pt x="3709" y="1419"/>
                    <a:pt x="3416" y="1882"/>
                    <a:pt x="3238" y="2394"/>
                  </a:cubicBezTo>
                  <a:cubicBezTo>
                    <a:pt x="3018" y="3019"/>
                    <a:pt x="2811" y="3649"/>
                    <a:pt x="2624" y="4274"/>
                  </a:cubicBezTo>
                  <a:cubicBezTo>
                    <a:pt x="2446" y="4851"/>
                    <a:pt x="2283" y="5416"/>
                    <a:pt x="2125" y="5980"/>
                  </a:cubicBezTo>
                  <a:cubicBezTo>
                    <a:pt x="2080" y="6135"/>
                    <a:pt x="2044" y="6281"/>
                    <a:pt x="2007" y="6435"/>
                  </a:cubicBezTo>
                  <a:cubicBezTo>
                    <a:pt x="1601" y="7967"/>
                    <a:pt x="1280" y="9441"/>
                    <a:pt x="1020" y="10838"/>
                  </a:cubicBezTo>
                  <a:cubicBezTo>
                    <a:pt x="776" y="12134"/>
                    <a:pt x="589" y="13349"/>
                    <a:pt x="447" y="14458"/>
                  </a:cubicBezTo>
                  <a:cubicBezTo>
                    <a:pt x="338" y="15278"/>
                    <a:pt x="252" y="16042"/>
                    <a:pt x="191" y="16736"/>
                  </a:cubicBezTo>
                  <a:cubicBezTo>
                    <a:pt x="130" y="17281"/>
                    <a:pt x="94" y="17780"/>
                    <a:pt x="61" y="18227"/>
                  </a:cubicBezTo>
                  <a:cubicBezTo>
                    <a:pt x="61" y="18268"/>
                    <a:pt x="61" y="18308"/>
                    <a:pt x="61" y="18345"/>
                  </a:cubicBezTo>
                  <a:cubicBezTo>
                    <a:pt x="0" y="19921"/>
                    <a:pt x="987" y="21347"/>
                    <a:pt x="2482" y="21842"/>
                  </a:cubicBezTo>
                  <a:cubicBezTo>
                    <a:pt x="2677" y="21907"/>
                    <a:pt x="2876" y="21972"/>
                    <a:pt x="3079" y="22025"/>
                  </a:cubicBezTo>
                  <a:cubicBezTo>
                    <a:pt x="6170" y="22947"/>
                    <a:pt x="9733" y="23321"/>
                    <a:pt x="12133" y="23471"/>
                  </a:cubicBezTo>
                  <a:cubicBezTo>
                    <a:pt x="12204" y="23475"/>
                    <a:pt x="12274" y="23477"/>
                    <a:pt x="12344" y="23477"/>
                  </a:cubicBezTo>
                  <a:cubicBezTo>
                    <a:pt x="13165" y="23477"/>
                    <a:pt x="13963" y="23195"/>
                    <a:pt x="14603" y="22675"/>
                  </a:cubicBezTo>
                  <a:cubicBezTo>
                    <a:pt x="14790" y="22524"/>
                    <a:pt x="14964" y="22350"/>
                    <a:pt x="15115" y="22163"/>
                  </a:cubicBezTo>
                  <a:cubicBezTo>
                    <a:pt x="15318" y="21919"/>
                    <a:pt x="15484" y="21647"/>
                    <a:pt x="15610" y="21355"/>
                  </a:cubicBezTo>
                  <a:cubicBezTo>
                    <a:pt x="15679" y="21212"/>
                    <a:pt x="15736" y="21062"/>
                    <a:pt x="15777" y="20912"/>
                  </a:cubicBezTo>
                  <a:cubicBezTo>
                    <a:pt x="16500" y="18422"/>
                    <a:pt x="17097" y="15672"/>
                    <a:pt x="17568" y="13089"/>
                  </a:cubicBezTo>
                  <a:lnTo>
                    <a:pt x="17848" y="11496"/>
                  </a:lnTo>
                  <a:cubicBezTo>
                    <a:pt x="17893" y="11232"/>
                    <a:pt x="17934" y="10972"/>
                    <a:pt x="17978" y="10716"/>
                  </a:cubicBezTo>
                  <a:cubicBezTo>
                    <a:pt x="18068" y="10168"/>
                    <a:pt x="18153" y="9628"/>
                    <a:pt x="18230" y="9116"/>
                  </a:cubicBezTo>
                  <a:lnTo>
                    <a:pt x="18230" y="9108"/>
                  </a:lnTo>
                  <a:cubicBezTo>
                    <a:pt x="18413" y="7922"/>
                    <a:pt x="18559" y="6850"/>
                    <a:pt x="18673" y="5960"/>
                  </a:cubicBezTo>
                  <a:cubicBezTo>
                    <a:pt x="18685" y="5838"/>
                    <a:pt x="18697" y="5716"/>
                    <a:pt x="18697" y="5594"/>
                  </a:cubicBezTo>
                  <a:cubicBezTo>
                    <a:pt x="18726" y="4640"/>
                    <a:pt x="18360" y="3714"/>
                    <a:pt x="17694" y="3031"/>
                  </a:cubicBezTo>
                  <a:cubicBezTo>
                    <a:pt x="17337" y="2662"/>
                    <a:pt x="16906" y="2373"/>
                    <a:pt x="16423" y="2191"/>
                  </a:cubicBezTo>
                  <a:cubicBezTo>
                    <a:pt x="16175" y="2093"/>
                    <a:pt x="15931" y="1996"/>
                    <a:pt x="15688" y="1910"/>
                  </a:cubicBezTo>
                  <a:cubicBezTo>
                    <a:pt x="14839" y="1597"/>
                    <a:pt x="14026" y="1338"/>
                    <a:pt x="13250" y="1118"/>
                  </a:cubicBezTo>
                  <a:cubicBezTo>
                    <a:pt x="10801" y="420"/>
                    <a:pt x="8717" y="135"/>
                    <a:pt x="7162" y="30"/>
                  </a:cubicBezTo>
                  <a:lnTo>
                    <a:pt x="7109" y="30"/>
                  </a:lnTo>
                  <a:cubicBezTo>
                    <a:pt x="6999" y="17"/>
                    <a:pt x="6889" y="9"/>
                    <a:pt x="6784" y="5"/>
                  </a:cubicBezTo>
                  <a:cubicBezTo>
                    <a:pt x="6725" y="2"/>
                    <a:pt x="6666" y="1"/>
                    <a:pt x="6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6268470" y="825706"/>
              <a:ext cx="273450" cy="98038"/>
            </a:xfrm>
            <a:custGeom>
              <a:avLst/>
              <a:gdLst/>
              <a:ahLst/>
              <a:cxnLst/>
              <a:rect l="l" t="t" r="r" b="b"/>
              <a:pathLst>
                <a:path w="13564" h="4863" extrusionOk="0">
                  <a:moveTo>
                    <a:pt x="11126" y="0"/>
                  </a:moveTo>
                  <a:lnTo>
                    <a:pt x="5310" y="1727"/>
                  </a:lnTo>
                  <a:lnTo>
                    <a:pt x="4879" y="1856"/>
                  </a:lnTo>
                  <a:lnTo>
                    <a:pt x="4855" y="1861"/>
                  </a:lnTo>
                  <a:lnTo>
                    <a:pt x="4103" y="2088"/>
                  </a:lnTo>
                  <a:lnTo>
                    <a:pt x="2974" y="2425"/>
                  </a:lnTo>
                  <a:lnTo>
                    <a:pt x="2255" y="2632"/>
                  </a:lnTo>
                  <a:lnTo>
                    <a:pt x="500" y="3156"/>
                  </a:lnTo>
                  <a:cubicBezTo>
                    <a:pt x="322" y="3733"/>
                    <a:pt x="159" y="4302"/>
                    <a:pt x="1" y="4862"/>
                  </a:cubicBezTo>
                  <a:lnTo>
                    <a:pt x="1784" y="4326"/>
                  </a:lnTo>
                  <a:lnTo>
                    <a:pt x="4526" y="3506"/>
                  </a:lnTo>
                  <a:lnTo>
                    <a:pt x="4964" y="3376"/>
                  </a:lnTo>
                  <a:lnTo>
                    <a:pt x="7154" y="2722"/>
                  </a:lnTo>
                  <a:lnTo>
                    <a:pt x="7592" y="2588"/>
                  </a:lnTo>
                  <a:lnTo>
                    <a:pt x="8673" y="2263"/>
                  </a:lnTo>
                  <a:lnTo>
                    <a:pt x="13564" y="796"/>
                  </a:lnTo>
                  <a:cubicBezTo>
                    <a:pt x="12715" y="484"/>
                    <a:pt x="11902" y="220"/>
                    <a:pt x="1112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6226879" y="1034934"/>
              <a:ext cx="358606" cy="138076"/>
            </a:xfrm>
            <a:custGeom>
              <a:avLst/>
              <a:gdLst/>
              <a:ahLst/>
              <a:cxnLst/>
              <a:rect l="l" t="t" r="r" b="b"/>
              <a:pathLst>
                <a:path w="17788" h="6849" extrusionOk="0">
                  <a:moveTo>
                    <a:pt x="17787" y="0"/>
                  </a:moveTo>
                  <a:lnTo>
                    <a:pt x="130" y="5240"/>
                  </a:lnTo>
                  <a:lnTo>
                    <a:pt x="0" y="6849"/>
                  </a:lnTo>
                  <a:lnTo>
                    <a:pt x="0" y="6849"/>
                  </a:lnTo>
                  <a:lnTo>
                    <a:pt x="17503" y="1593"/>
                  </a:lnTo>
                  <a:lnTo>
                    <a:pt x="17787"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6234661" y="915945"/>
              <a:ext cx="367940" cy="178698"/>
            </a:xfrm>
            <a:custGeom>
              <a:avLst/>
              <a:gdLst/>
              <a:ahLst/>
              <a:cxnLst/>
              <a:rect l="l" t="t" r="r" b="b"/>
              <a:pathLst>
                <a:path w="18251" h="8864" extrusionOk="0">
                  <a:moveTo>
                    <a:pt x="18250" y="0"/>
                  </a:moveTo>
                  <a:lnTo>
                    <a:pt x="573" y="5244"/>
                  </a:lnTo>
                  <a:cubicBezTo>
                    <a:pt x="329" y="6540"/>
                    <a:pt x="142" y="7759"/>
                    <a:pt x="0" y="8864"/>
                  </a:cubicBezTo>
                  <a:lnTo>
                    <a:pt x="17783" y="3522"/>
                  </a:lnTo>
                  <a:lnTo>
                    <a:pt x="17783" y="3518"/>
                  </a:lnTo>
                  <a:cubicBezTo>
                    <a:pt x="17966" y="2328"/>
                    <a:pt x="18112" y="1256"/>
                    <a:pt x="18226" y="370"/>
                  </a:cubicBezTo>
                  <a:cubicBezTo>
                    <a:pt x="18238" y="248"/>
                    <a:pt x="18246" y="126"/>
                    <a:pt x="18250"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6306150" y="934493"/>
              <a:ext cx="103360" cy="104187"/>
            </a:xfrm>
            <a:custGeom>
              <a:avLst/>
              <a:gdLst/>
              <a:ahLst/>
              <a:cxnLst/>
              <a:rect l="l" t="t" r="r" b="b"/>
              <a:pathLst>
                <a:path w="5127" h="5168" extrusionOk="0">
                  <a:moveTo>
                    <a:pt x="1516" y="0"/>
                  </a:moveTo>
                  <a:cubicBezTo>
                    <a:pt x="1121" y="0"/>
                    <a:pt x="788" y="184"/>
                    <a:pt x="675" y="470"/>
                  </a:cubicBezTo>
                  <a:cubicBezTo>
                    <a:pt x="142" y="1814"/>
                    <a:pt x="25" y="3134"/>
                    <a:pt x="8" y="3853"/>
                  </a:cubicBezTo>
                  <a:cubicBezTo>
                    <a:pt x="0" y="4198"/>
                    <a:pt x="301" y="4540"/>
                    <a:pt x="744" y="4670"/>
                  </a:cubicBezTo>
                  <a:cubicBezTo>
                    <a:pt x="1666" y="4946"/>
                    <a:pt x="2770" y="5092"/>
                    <a:pt x="3494" y="5161"/>
                  </a:cubicBezTo>
                  <a:cubicBezTo>
                    <a:pt x="3537" y="5165"/>
                    <a:pt x="3580" y="5167"/>
                    <a:pt x="3622" y="5167"/>
                  </a:cubicBezTo>
                  <a:cubicBezTo>
                    <a:pt x="4038" y="5167"/>
                    <a:pt x="4389" y="4971"/>
                    <a:pt x="4489" y="4661"/>
                  </a:cubicBezTo>
                  <a:cubicBezTo>
                    <a:pt x="4834" y="3569"/>
                    <a:pt x="5013" y="2216"/>
                    <a:pt x="5090" y="1465"/>
                  </a:cubicBezTo>
                  <a:cubicBezTo>
                    <a:pt x="5126" y="1120"/>
                    <a:pt x="4838" y="770"/>
                    <a:pt x="4399" y="616"/>
                  </a:cubicBezTo>
                  <a:cubicBezTo>
                    <a:pt x="3510" y="303"/>
                    <a:pt x="2584" y="96"/>
                    <a:pt x="1645" y="7"/>
                  </a:cubicBezTo>
                  <a:cubicBezTo>
                    <a:pt x="1602" y="2"/>
                    <a:pt x="1558"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6433968" y="958747"/>
              <a:ext cx="103380" cy="104247"/>
            </a:xfrm>
            <a:custGeom>
              <a:avLst/>
              <a:gdLst/>
              <a:ahLst/>
              <a:cxnLst/>
              <a:rect l="l" t="t" r="r" b="b"/>
              <a:pathLst>
                <a:path w="5128" h="5171" extrusionOk="0">
                  <a:moveTo>
                    <a:pt x="1527" y="0"/>
                  </a:moveTo>
                  <a:cubicBezTo>
                    <a:pt x="1130" y="0"/>
                    <a:pt x="790" y="185"/>
                    <a:pt x="675" y="473"/>
                  </a:cubicBezTo>
                  <a:cubicBezTo>
                    <a:pt x="143" y="1813"/>
                    <a:pt x="29" y="3138"/>
                    <a:pt x="9" y="3852"/>
                  </a:cubicBezTo>
                  <a:cubicBezTo>
                    <a:pt x="1" y="4202"/>
                    <a:pt x="306" y="4539"/>
                    <a:pt x="744" y="4673"/>
                  </a:cubicBezTo>
                  <a:cubicBezTo>
                    <a:pt x="1670" y="4949"/>
                    <a:pt x="2771" y="5091"/>
                    <a:pt x="3498" y="5164"/>
                  </a:cubicBezTo>
                  <a:cubicBezTo>
                    <a:pt x="3541" y="5169"/>
                    <a:pt x="3583" y="5171"/>
                    <a:pt x="3625" y="5171"/>
                  </a:cubicBezTo>
                  <a:cubicBezTo>
                    <a:pt x="4041" y="5171"/>
                    <a:pt x="4390" y="4971"/>
                    <a:pt x="4489" y="4665"/>
                  </a:cubicBezTo>
                  <a:cubicBezTo>
                    <a:pt x="4839" y="3572"/>
                    <a:pt x="5013" y="2220"/>
                    <a:pt x="5090" y="1468"/>
                  </a:cubicBezTo>
                  <a:cubicBezTo>
                    <a:pt x="5127" y="1119"/>
                    <a:pt x="4843" y="774"/>
                    <a:pt x="4400" y="619"/>
                  </a:cubicBezTo>
                  <a:cubicBezTo>
                    <a:pt x="3510" y="306"/>
                    <a:pt x="2584" y="99"/>
                    <a:pt x="1646" y="6"/>
                  </a:cubicBezTo>
                  <a:cubicBezTo>
                    <a:pt x="1606" y="2"/>
                    <a:pt x="1566" y="0"/>
                    <a:pt x="1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6284276" y="1065518"/>
              <a:ext cx="103360" cy="104207"/>
            </a:xfrm>
            <a:custGeom>
              <a:avLst/>
              <a:gdLst/>
              <a:ahLst/>
              <a:cxnLst/>
              <a:rect l="l" t="t" r="r" b="b"/>
              <a:pathLst>
                <a:path w="5127" h="5169" extrusionOk="0">
                  <a:moveTo>
                    <a:pt x="1516" y="0"/>
                  </a:moveTo>
                  <a:cubicBezTo>
                    <a:pt x="1121" y="0"/>
                    <a:pt x="789" y="184"/>
                    <a:pt x="675" y="470"/>
                  </a:cubicBezTo>
                  <a:cubicBezTo>
                    <a:pt x="143" y="1814"/>
                    <a:pt x="29" y="3134"/>
                    <a:pt x="9" y="3853"/>
                  </a:cubicBezTo>
                  <a:cubicBezTo>
                    <a:pt x="1" y="4203"/>
                    <a:pt x="301" y="4540"/>
                    <a:pt x="748" y="4670"/>
                  </a:cubicBezTo>
                  <a:cubicBezTo>
                    <a:pt x="1670" y="4946"/>
                    <a:pt x="2771" y="5092"/>
                    <a:pt x="3498" y="5161"/>
                  </a:cubicBezTo>
                  <a:cubicBezTo>
                    <a:pt x="3544" y="5166"/>
                    <a:pt x="3589" y="5168"/>
                    <a:pt x="3634" y="5168"/>
                  </a:cubicBezTo>
                  <a:cubicBezTo>
                    <a:pt x="4047" y="5168"/>
                    <a:pt x="4394" y="4969"/>
                    <a:pt x="4489" y="4662"/>
                  </a:cubicBezTo>
                  <a:cubicBezTo>
                    <a:pt x="4838" y="3569"/>
                    <a:pt x="5017" y="2216"/>
                    <a:pt x="5090" y="1469"/>
                  </a:cubicBezTo>
                  <a:cubicBezTo>
                    <a:pt x="5127" y="1120"/>
                    <a:pt x="4843" y="770"/>
                    <a:pt x="4404" y="616"/>
                  </a:cubicBezTo>
                  <a:cubicBezTo>
                    <a:pt x="3510" y="303"/>
                    <a:pt x="2584" y="100"/>
                    <a:pt x="1646" y="7"/>
                  </a:cubicBezTo>
                  <a:cubicBezTo>
                    <a:pt x="1602" y="2"/>
                    <a:pt x="1559"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6412114" y="1089832"/>
              <a:ext cx="103360" cy="104187"/>
            </a:xfrm>
            <a:custGeom>
              <a:avLst/>
              <a:gdLst/>
              <a:ahLst/>
              <a:cxnLst/>
              <a:rect l="l" t="t" r="r" b="b"/>
              <a:pathLst>
                <a:path w="5127" h="5168" extrusionOk="0">
                  <a:moveTo>
                    <a:pt x="1517" y="1"/>
                  </a:moveTo>
                  <a:cubicBezTo>
                    <a:pt x="1125" y="1"/>
                    <a:pt x="792" y="184"/>
                    <a:pt x="679" y="470"/>
                  </a:cubicBezTo>
                  <a:cubicBezTo>
                    <a:pt x="143" y="1815"/>
                    <a:pt x="29" y="3135"/>
                    <a:pt x="8" y="3854"/>
                  </a:cubicBezTo>
                  <a:cubicBezTo>
                    <a:pt x="0" y="4199"/>
                    <a:pt x="305" y="4540"/>
                    <a:pt x="748" y="4670"/>
                  </a:cubicBezTo>
                  <a:cubicBezTo>
                    <a:pt x="1670" y="4946"/>
                    <a:pt x="2771" y="5092"/>
                    <a:pt x="3498" y="5162"/>
                  </a:cubicBezTo>
                  <a:cubicBezTo>
                    <a:pt x="3541" y="5166"/>
                    <a:pt x="3584" y="5168"/>
                    <a:pt x="3626" y="5168"/>
                  </a:cubicBezTo>
                  <a:cubicBezTo>
                    <a:pt x="4043" y="5168"/>
                    <a:pt x="4393" y="4972"/>
                    <a:pt x="4489" y="4662"/>
                  </a:cubicBezTo>
                  <a:cubicBezTo>
                    <a:pt x="4838" y="3569"/>
                    <a:pt x="5017" y="2217"/>
                    <a:pt x="5090" y="1465"/>
                  </a:cubicBezTo>
                  <a:cubicBezTo>
                    <a:pt x="5127" y="1120"/>
                    <a:pt x="4842" y="771"/>
                    <a:pt x="4403" y="616"/>
                  </a:cubicBezTo>
                  <a:cubicBezTo>
                    <a:pt x="3510" y="304"/>
                    <a:pt x="2584" y="100"/>
                    <a:pt x="1645" y="7"/>
                  </a:cubicBezTo>
                  <a:cubicBezTo>
                    <a:pt x="1602" y="3"/>
                    <a:pt x="1559" y="1"/>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6578439" y="1034511"/>
              <a:ext cx="35965" cy="59069"/>
            </a:xfrm>
            <a:custGeom>
              <a:avLst/>
              <a:gdLst/>
              <a:ahLst/>
              <a:cxnLst/>
              <a:rect l="l" t="t" r="r" b="b"/>
              <a:pathLst>
                <a:path w="1784" h="2930" extrusionOk="0">
                  <a:moveTo>
                    <a:pt x="1119" y="1"/>
                  </a:moveTo>
                  <a:cubicBezTo>
                    <a:pt x="738" y="1"/>
                    <a:pt x="326" y="561"/>
                    <a:pt x="171" y="1313"/>
                  </a:cubicBezTo>
                  <a:cubicBezTo>
                    <a:pt x="0" y="2117"/>
                    <a:pt x="187" y="2836"/>
                    <a:pt x="585" y="2922"/>
                  </a:cubicBezTo>
                  <a:cubicBezTo>
                    <a:pt x="610" y="2927"/>
                    <a:pt x="635" y="2929"/>
                    <a:pt x="661" y="2929"/>
                  </a:cubicBezTo>
                  <a:cubicBezTo>
                    <a:pt x="1040" y="2929"/>
                    <a:pt x="1457" y="2372"/>
                    <a:pt x="1613" y="1618"/>
                  </a:cubicBezTo>
                  <a:cubicBezTo>
                    <a:pt x="1783" y="813"/>
                    <a:pt x="1596" y="90"/>
                    <a:pt x="1198" y="9"/>
                  </a:cubicBezTo>
                  <a:cubicBezTo>
                    <a:pt x="1172" y="4"/>
                    <a:pt x="1146"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6673657" y="1296137"/>
              <a:ext cx="27216" cy="22922"/>
            </a:xfrm>
            <a:custGeom>
              <a:avLst/>
              <a:gdLst/>
              <a:ahLst/>
              <a:cxnLst/>
              <a:rect l="l" t="t" r="r" b="b"/>
              <a:pathLst>
                <a:path w="1350" h="1137" extrusionOk="0">
                  <a:moveTo>
                    <a:pt x="723" y="1"/>
                  </a:moveTo>
                  <a:cubicBezTo>
                    <a:pt x="292" y="1"/>
                    <a:pt x="0" y="493"/>
                    <a:pt x="253" y="879"/>
                  </a:cubicBezTo>
                  <a:cubicBezTo>
                    <a:pt x="369" y="1055"/>
                    <a:pt x="549" y="1136"/>
                    <a:pt x="727" y="1136"/>
                  </a:cubicBezTo>
                  <a:cubicBezTo>
                    <a:pt x="978" y="1136"/>
                    <a:pt x="1225" y="974"/>
                    <a:pt x="1285" y="684"/>
                  </a:cubicBezTo>
                  <a:cubicBezTo>
                    <a:pt x="1350" y="380"/>
                    <a:pt x="1155" y="79"/>
                    <a:pt x="846" y="14"/>
                  </a:cubicBezTo>
                  <a:cubicBezTo>
                    <a:pt x="804" y="5"/>
                    <a:pt x="763"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6732526" y="1214849"/>
              <a:ext cx="27236" cy="22922"/>
            </a:xfrm>
            <a:custGeom>
              <a:avLst/>
              <a:gdLst/>
              <a:ahLst/>
              <a:cxnLst/>
              <a:rect l="l" t="t" r="r" b="b"/>
              <a:pathLst>
                <a:path w="1351" h="1137" extrusionOk="0">
                  <a:moveTo>
                    <a:pt x="726" y="0"/>
                  </a:moveTo>
                  <a:cubicBezTo>
                    <a:pt x="294" y="0"/>
                    <a:pt x="0" y="490"/>
                    <a:pt x="253" y="878"/>
                  </a:cubicBezTo>
                  <a:cubicBezTo>
                    <a:pt x="368" y="1055"/>
                    <a:pt x="547" y="1137"/>
                    <a:pt x="725" y="1137"/>
                  </a:cubicBezTo>
                  <a:cubicBezTo>
                    <a:pt x="976" y="1137"/>
                    <a:pt x="1223" y="974"/>
                    <a:pt x="1285" y="687"/>
                  </a:cubicBezTo>
                  <a:cubicBezTo>
                    <a:pt x="1350" y="378"/>
                    <a:pt x="1151" y="78"/>
                    <a:pt x="847" y="13"/>
                  </a:cubicBezTo>
                  <a:cubicBezTo>
                    <a:pt x="806" y="4"/>
                    <a:pt x="765"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6763795" y="1121404"/>
              <a:ext cx="27236" cy="22962"/>
            </a:xfrm>
            <a:custGeom>
              <a:avLst/>
              <a:gdLst/>
              <a:ahLst/>
              <a:cxnLst/>
              <a:rect l="l" t="t" r="r" b="b"/>
              <a:pathLst>
                <a:path w="1351" h="1139" extrusionOk="0">
                  <a:moveTo>
                    <a:pt x="727" y="1"/>
                  </a:moveTo>
                  <a:cubicBezTo>
                    <a:pt x="294" y="1"/>
                    <a:pt x="1" y="491"/>
                    <a:pt x="254" y="878"/>
                  </a:cubicBezTo>
                  <a:cubicBezTo>
                    <a:pt x="369" y="1056"/>
                    <a:pt x="549" y="1138"/>
                    <a:pt x="727" y="1138"/>
                  </a:cubicBezTo>
                  <a:cubicBezTo>
                    <a:pt x="977" y="1138"/>
                    <a:pt x="1224" y="976"/>
                    <a:pt x="1286" y="687"/>
                  </a:cubicBezTo>
                  <a:cubicBezTo>
                    <a:pt x="1351" y="379"/>
                    <a:pt x="1152" y="78"/>
                    <a:pt x="847" y="13"/>
                  </a:cubicBezTo>
                  <a:cubicBezTo>
                    <a:pt x="806" y="5"/>
                    <a:pt x="766"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6782484" y="1032535"/>
              <a:ext cx="27135" cy="22902"/>
            </a:xfrm>
            <a:custGeom>
              <a:avLst/>
              <a:gdLst/>
              <a:ahLst/>
              <a:cxnLst/>
              <a:rect l="l" t="t" r="r" b="b"/>
              <a:pathLst>
                <a:path w="1346" h="1136" extrusionOk="0">
                  <a:moveTo>
                    <a:pt x="722" y="0"/>
                  </a:moveTo>
                  <a:cubicBezTo>
                    <a:pt x="292" y="0"/>
                    <a:pt x="1" y="489"/>
                    <a:pt x="253" y="879"/>
                  </a:cubicBezTo>
                  <a:cubicBezTo>
                    <a:pt x="368" y="1054"/>
                    <a:pt x="547" y="1136"/>
                    <a:pt x="725" y="1136"/>
                  </a:cubicBezTo>
                  <a:cubicBezTo>
                    <a:pt x="975" y="1136"/>
                    <a:pt x="1223" y="974"/>
                    <a:pt x="1285" y="684"/>
                  </a:cubicBezTo>
                  <a:cubicBezTo>
                    <a:pt x="1346" y="375"/>
                    <a:pt x="1151" y="75"/>
                    <a:pt x="846" y="14"/>
                  </a:cubicBezTo>
                  <a:cubicBezTo>
                    <a:pt x="804" y="5"/>
                    <a:pt x="762"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6699382" y="921349"/>
              <a:ext cx="218917" cy="84813"/>
            </a:xfrm>
            <a:custGeom>
              <a:avLst/>
              <a:gdLst/>
              <a:ahLst/>
              <a:cxnLst/>
              <a:rect l="l" t="t" r="r" b="b"/>
              <a:pathLst>
                <a:path w="10859" h="4207" extrusionOk="0">
                  <a:moveTo>
                    <a:pt x="1185" y="0"/>
                  </a:moveTo>
                  <a:cubicBezTo>
                    <a:pt x="655" y="0"/>
                    <a:pt x="194" y="381"/>
                    <a:pt x="98" y="910"/>
                  </a:cubicBezTo>
                  <a:cubicBezTo>
                    <a:pt x="1" y="1410"/>
                    <a:pt x="25" y="1926"/>
                    <a:pt x="167" y="2413"/>
                  </a:cubicBezTo>
                  <a:cubicBezTo>
                    <a:pt x="289" y="2795"/>
                    <a:pt x="618" y="3079"/>
                    <a:pt x="1016" y="3148"/>
                  </a:cubicBezTo>
                  <a:cubicBezTo>
                    <a:pt x="3157" y="3526"/>
                    <a:pt x="7747" y="4022"/>
                    <a:pt x="9485" y="4201"/>
                  </a:cubicBezTo>
                  <a:cubicBezTo>
                    <a:pt x="9524" y="4205"/>
                    <a:pt x="9562" y="4207"/>
                    <a:pt x="9600" y="4207"/>
                  </a:cubicBezTo>
                  <a:cubicBezTo>
                    <a:pt x="10052" y="4207"/>
                    <a:pt x="10462" y="3924"/>
                    <a:pt x="10627" y="3494"/>
                  </a:cubicBezTo>
                  <a:cubicBezTo>
                    <a:pt x="10793" y="3035"/>
                    <a:pt x="10858" y="2543"/>
                    <a:pt x="10821" y="2052"/>
                  </a:cubicBezTo>
                  <a:cubicBezTo>
                    <a:pt x="10777" y="1556"/>
                    <a:pt x="10407" y="1154"/>
                    <a:pt x="9916" y="1073"/>
                  </a:cubicBezTo>
                  <a:cubicBezTo>
                    <a:pt x="6914" y="545"/>
                    <a:pt x="2994" y="159"/>
                    <a:pt x="1280" y="5"/>
                  </a:cubicBezTo>
                  <a:cubicBezTo>
                    <a:pt x="1248" y="2"/>
                    <a:pt x="1217"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6588922" y="1036729"/>
              <a:ext cx="35965" cy="59049"/>
            </a:xfrm>
            <a:custGeom>
              <a:avLst/>
              <a:gdLst/>
              <a:ahLst/>
              <a:cxnLst/>
              <a:rect l="l" t="t" r="r" b="b"/>
              <a:pathLst>
                <a:path w="1784" h="2929" extrusionOk="0">
                  <a:moveTo>
                    <a:pt x="1120" y="1"/>
                  </a:moveTo>
                  <a:cubicBezTo>
                    <a:pt x="741" y="1"/>
                    <a:pt x="326" y="561"/>
                    <a:pt x="171" y="1313"/>
                  </a:cubicBezTo>
                  <a:cubicBezTo>
                    <a:pt x="0" y="2117"/>
                    <a:pt x="187" y="2836"/>
                    <a:pt x="589" y="2921"/>
                  </a:cubicBezTo>
                  <a:cubicBezTo>
                    <a:pt x="614" y="2926"/>
                    <a:pt x="639" y="2929"/>
                    <a:pt x="664" y="2929"/>
                  </a:cubicBezTo>
                  <a:cubicBezTo>
                    <a:pt x="1043" y="2929"/>
                    <a:pt x="1456" y="2367"/>
                    <a:pt x="1613" y="1613"/>
                  </a:cubicBezTo>
                  <a:cubicBezTo>
                    <a:pt x="1783" y="813"/>
                    <a:pt x="1596" y="94"/>
                    <a:pt x="1198" y="9"/>
                  </a:cubicBezTo>
                  <a:cubicBezTo>
                    <a:pt x="1172" y="3"/>
                    <a:pt x="1146"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0"/>
          <p:cNvGrpSpPr/>
          <p:nvPr/>
        </p:nvGrpSpPr>
        <p:grpSpPr>
          <a:xfrm>
            <a:off x="4801924" y="600284"/>
            <a:ext cx="1016340" cy="890949"/>
            <a:chOff x="7245674" y="2087184"/>
            <a:chExt cx="1016340" cy="890949"/>
          </a:xfrm>
        </p:grpSpPr>
        <p:sp>
          <p:nvSpPr>
            <p:cNvPr id="1355" name="Google Shape;1355;p40"/>
            <p:cNvSpPr/>
            <p:nvPr/>
          </p:nvSpPr>
          <p:spPr>
            <a:xfrm>
              <a:off x="7597852" y="2543321"/>
              <a:ext cx="466946" cy="395499"/>
            </a:xfrm>
            <a:custGeom>
              <a:avLst/>
              <a:gdLst/>
              <a:ahLst/>
              <a:cxnLst/>
              <a:rect l="l" t="t" r="r" b="b"/>
              <a:pathLst>
                <a:path w="23162" h="19618" extrusionOk="0">
                  <a:moveTo>
                    <a:pt x="13823" y="1"/>
                  </a:moveTo>
                  <a:cubicBezTo>
                    <a:pt x="11183" y="1"/>
                    <a:pt x="8312" y="1035"/>
                    <a:pt x="5890" y="3082"/>
                  </a:cubicBezTo>
                  <a:cubicBezTo>
                    <a:pt x="1231" y="7026"/>
                    <a:pt x="0" y="13232"/>
                    <a:pt x="3144" y="16949"/>
                  </a:cubicBezTo>
                  <a:cubicBezTo>
                    <a:pt x="4653" y="18733"/>
                    <a:pt x="6897" y="19618"/>
                    <a:pt x="9339" y="19618"/>
                  </a:cubicBezTo>
                  <a:cubicBezTo>
                    <a:pt x="11978" y="19618"/>
                    <a:pt x="14849" y="18584"/>
                    <a:pt x="17271" y="16535"/>
                  </a:cubicBezTo>
                  <a:cubicBezTo>
                    <a:pt x="21930" y="12591"/>
                    <a:pt x="23161" y="6384"/>
                    <a:pt x="20017" y="2671"/>
                  </a:cubicBezTo>
                  <a:cubicBezTo>
                    <a:pt x="18509" y="886"/>
                    <a:pt x="16265" y="1"/>
                    <a:pt x="13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7618396" y="2556869"/>
              <a:ext cx="436484" cy="403603"/>
            </a:xfrm>
            <a:custGeom>
              <a:avLst/>
              <a:gdLst/>
              <a:ahLst/>
              <a:cxnLst/>
              <a:rect l="l" t="t" r="r" b="b"/>
              <a:pathLst>
                <a:path w="21651" h="20020" extrusionOk="0">
                  <a:moveTo>
                    <a:pt x="15598" y="1"/>
                  </a:moveTo>
                  <a:cubicBezTo>
                    <a:pt x="13783" y="1"/>
                    <a:pt x="9020" y="469"/>
                    <a:pt x="5038" y="4952"/>
                  </a:cubicBezTo>
                  <a:cubicBezTo>
                    <a:pt x="1" y="10615"/>
                    <a:pt x="2487" y="16671"/>
                    <a:pt x="2487" y="16671"/>
                  </a:cubicBezTo>
                  <a:cubicBezTo>
                    <a:pt x="2487" y="16671"/>
                    <a:pt x="4550" y="19141"/>
                    <a:pt x="7495" y="19990"/>
                  </a:cubicBezTo>
                  <a:cubicBezTo>
                    <a:pt x="7565" y="20010"/>
                    <a:pt x="7640" y="20020"/>
                    <a:pt x="7719" y="20020"/>
                  </a:cubicBezTo>
                  <a:cubicBezTo>
                    <a:pt x="10968" y="20020"/>
                    <a:pt x="21651" y="3441"/>
                    <a:pt x="21651" y="3441"/>
                  </a:cubicBezTo>
                  <a:cubicBezTo>
                    <a:pt x="21651" y="3441"/>
                    <a:pt x="18767" y="1232"/>
                    <a:pt x="16350" y="34"/>
                  </a:cubicBezTo>
                  <a:cubicBezTo>
                    <a:pt x="16350" y="34"/>
                    <a:pt x="16076" y="1"/>
                    <a:pt x="1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7443268" y="2087628"/>
              <a:ext cx="560226" cy="260528"/>
            </a:xfrm>
            <a:custGeom>
              <a:avLst/>
              <a:gdLst/>
              <a:ahLst/>
              <a:cxnLst/>
              <a:rect l="l" t="t" r="r" b="b"/>
              <a:pathLst>
                <a:path w="27789" h="12923" extrusionOk="0">
                  <a:moveTo>
                    <a:pt x="20590" y="1"/>
                  </a:moveTo>
                  <a:cubicBezTo>
                    <a:pt x="5972" y="1"/>
                    <a:pt x="1" y="12922"/>
                    <a:pt x="1" y="12922"/>
                  </a:cubicBezTo>
                  <a:lnTo>
                    <a:pt x="5554" y="12922"/>
                  </a:lnTo>
                  <a:cubicBezTo>
                    <a:pt x="10023" y="5126"/>
                    <a:pt x="15409" y="3125"/>
                    <a:pt x="19760" y="3125"/>
                  </a:cubicBezTo>
                  <a:cubicBezTo>
                    <a:pt x="24350" y="3125"/>
                    <a:pt x="27789" y="5351"/>
                    <a:pt x="27789" y="5351"/>
                  </a:cubicBezTo>
                  <a:cubicBezTo>
                    <a:pt x="27472" y="521"/>
                    <a:pt x="20741" y="1"/>
                    <a:pt x="20741" y="1"/>
                  </a:cubicBezTo>
                  <a:cubicBezTo>
                    <a:pt x="20691" y="1"/>
                    <a:pt x="20640" y="1"/>
                    <a:pt x="20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7245674" y="2277018"/>
              <a:ext cx="362215" cy="425880"/>
            </a:xfrm>
            <a:custGeom>
              <a:avLst/>
              <a:gdLst/>
              <a:ahLst/>
              <a:cxnLst/>
              <a:rect l="l" t="t" r="r" b="b"/>
              <a:pathLst>
                <a:path w="17967" h="21125" extrusionOk="0">
                  <a:moveTo>
                    <a:pt x="11843" y="1"/>
                  </a:moveTo>
                  <a:cubicBezTo>
                    <a:pt x="8648" y="1"/>
                    <a:pt x="4899" y="2956"/>
                    <a:pt x="2694" y="7529"/>
                  </a:cubicBezTo>
                  <a:cubicBezTo>
                    <a:pt x="1" y="13114"/>
                    <a:pt x="630" y="19000"/>
                    <a:pt x="4107" y="20678"/>
                  </a:cubicBezTo>
                  <a:cubicBezTo>
                    <a:pt x="4735" y="20980"/>
                    <a:pt x="5414" y="21124"/>
                    <a:pt x="6119" y="21124"/>
                  </a:cubicBezTo>
                  <a:cubicBezTo>
                    <a:pt x="9314" y="21124"/>
                    <a:pt x="13067" y="18168"/>
                    <a:pt x="15273" y="13594"/>
                  </a:cubicBezTo>
                  <a:cubicBezTo>
                    <a:pt x="17966" y="8008"/>
                    <a:pt x="17333" y="2123"/>
                    <a:pt x="13860" y="449"/>
                  </a:cubicBezTo>
                  <a:cubicBezTo>
                    <a:pt x="13230" y="145"/>
                    <a:pt x="12550" y="1"/>
                    <a:pt x="118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7282689" y="2294820"/>
              <a:ext cx="362134" cy="425880"/>
            </a:xfrm>
            <a:custGeom>
              <a:avLst/>
              <a:gdLst/>
              <a:ahLst/>
              <a:cxnLst/>
              <a:rect l="l" t="t" r="r" b="b"/>
              <a:pathLst>
                <a:path w="17963" h="21125" extrusionOk="0">
                  <a:moveTo>
                    <a:pt x="11846" y="1"/>
                  </a:moveTo>
                  <a:cubicBezTo>
                    <a:pt x="8651" y="1"/>
                    <a:pt x="4900" y="2957"/>
                    <a:pt x="2694" y="7532"/>
                  </a:cubicBezTo>
                  <a:cubicBezTo>
                    <a:pt x="1" y="13117"/>
                    <a:pt x="630" y="19003"/>
                    <a:pt x="4107" y="20676"/>
                  </a:cubicBezTo>
                  <a:cubicBezTo>
                    <a:pt x="4736" y="20980"/>
                    <a:pt x="5416" y="21125"/>
                    <a:pt x="6123" y="21125"/>
                  </a:cubicBezTo>
                  <a:cubicBezTo>
                    <a:pt x="9316" y="21125"/>
                    <a:pt x="13068" y="18169"/>
                    <a:pt x="15269" y="13596"/>
                  </a:cubicBezTo>
                  <a:cubicBezTo>
                    <a:pt x="17962" y="8011"/>
                    <a:pt x="17333" y="2125"/>
                    <a:pt x="13860" y="448"/>
                  </a:cubicBezTo>
                  <a:cubicBezTo>
                    <a:pt x="13231" y="145"/>
                    <a:pt x="12552" y="1"/>
                    <a:pt x="1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7660894" y="2582675"/>
              <a:ext cx="466946" cy="395459"/>
            </a:xfrm>
            <a:custGeom>
              <a:avLst/>
              <a:gdLst/>
              <a:ahLst/>
              <a:cxnLst/>
              <a:rect l="l" t="t" r="r" b="b"/>
              <a:pathLst>
                <a:path w="23162" h="19616" extrusionOk="0">
                  <a:moveTo>
                    <a:pt x="13822" y="1"/>
                  </a:moveTo>
                  <a:cubicBezTo>
                    <a:pt x="11182" y="1"/>
                    <a:pt x="8311" y="1035"/>
                    <a:pt x="5891" y="3084"/>
                  </a:cubicBezTo>
                  <a:cubicBezTo>
                    <a:pt x="1232" y="7024"/>
                    <a:pt x="1" y="13234"/>
                    <a:pt x="3141" y="16947"/>
                  </a:cubicBezTo>
                  <a:cubicBezTo>
                    <a:pt x="4651" y="18731"/>
                    <a:pt x="6896" y="19615"/>
                    <a:pt x="9339" y="19615"/>
                  </a:cubicBezTo>
                  <a:cubicBezTo>
                    <a:pt x="11979" y="19615"/>
                    <a:pt x="14850" y="18581"/>
                    <a:pt x="17272" y="16533"/>
                  </a:cubicBezTo>
                  <a:cubicBezTo>
                    <a:pt x="21931" y="12592"/>
                    <a:pt x="23162" y="6386"/>
                    <a:pt x="20018" y="2669"/>
                  </a:cubicBezTo>
                  <a:cubicBezTo>
                    <a:pt x="18509" y="885"/>
                    <a:pt x="16264" y="1"/>
                    <a:pt x="138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7334683" y="2327662"/>
              <a:ext cx="362215" cy="425840"/>
            </a:xfrm>
            <a:custGeom>
              <a:avLst/>
              <a:gdLst/>
              <a:ahLst/>
              <a:cxnLst/>
              <a:rect l="l" t="t" r="r" b="b"/>
              <a:pathLst>
                <a:path w="17967" h="21123" extrusionOk="0">
                  <a:moveTo>
                    <a:pt x="11847" y="0"/>
                  </a:moveTo>
                  <a:cubicBezTo>
                    <a:pt x="8652" y="0"/>
                    <a:pt x="4899" y="2953"/>
                    <a:pt x="2694" y="7527"/>
                  </a:cubicBezTo>
                  <a:cubicBezTo>
                    <a:pt x="1" y="13117"/>
                    <a:pt x="635" y="19002"/>
                    <a:pt x="4107" y="20676"/>
                  </a:cubicBezTo>
                  <a:cubicBezTo>
                    <a:pt x="4736" y="20979"/>
                    <a:pt x="5415" y="21123"/>
                    <a:pt x="6121" y="21123"/>
                  </a:cubicBezTo>
                  <a:cubicBezTo>
                    <a:pt x="9318" y="21123"/>
                    <a:pt x="13071" y="18167"/>
                    <a:pt x="15274" y="13592"/>
                  </a:cubicBezTo>
                  <a:cubicBezTo>
                    <a:pt x="17967" y="8007"/>
                    <a:pt x="17333" y="2121"/>
                    <a:pt x="13860" y="448"/>
                  </a:cubicBezTo>
                  <a:cubicBezTo>
                    <a:pt x="13231" y="145"/>
                    <a:pt x="12553" y="0"/>
                    <a:pt x="11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7428957" y="2438477"/>
              <a:ext cx="173658" cy="204184"/>
            </a:xfrm>
            <a:custGeom>
              <a:avLst/>
              <a:gdLst/>
              <a:ahLst/>
              <a:cxnLst/>
              <a:rect l="l" t="t" r="r" b="b"/>
              <a:pathLst>
                <a:path w="6683" h="7857" extrusionOk="0">
                  <a:moveTo>
                    <a:pt x="4407" y="0"/>
                  </a:moveTo>
                  <a:cubicBezTo>
                    <a:pt x="3219" y="0"/>
                    <a:pt x="1823" y="1099"/>
                    <a:pt x="1004" y="2803"/>
                  </a:cubicBezTo>
                  <a:cubicBezTo>
                    <a:pt x="1" y="4878"/>
                    <a:pt x="236" y="7068"/>
                    <a:pt x="1528" y="7689"/>
                  </a:cubicBezTo>
                  <a:cubicBezTo>
                    <a:pt x="1763" y="7803"/>
                    <a:pt x="2016" y="7857"/>
                    <a:pt x="2280" y="7857"/>
                  </a:cubicBezTo>
                  <a:cubicBezTo>
                    <a:pt x="3467" y="7857"/>
                    <a:pt x="4862" y="6759"/>
                    <a:pt x="5679" y="5057"/>
                  </a:cubicBezTo>
                  <a:cubicBezTo>
                    <a:pt x="6683" y="2981"/>
                    <a:pt x="6447" y="788"/>
                    <a:pt x="5155" y="166"/>
                  </a:cubicBezTo>
                  <a:cubicBezTo>
                    <a:pt x="4922" y="54"/>
                    <a:pt x="4670" y="0"/>
                    <a:pt x="4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7741443" y="2087184"/>
              <a:ext cx="520572" cy="668022"/>
            </a:xfrm>
            <a:custGeom>
              <a:avLst/>
              <a:gdLst/>
              <a:ahLst/>
              <a:cxnLst/>
              <a:rect l="l" t="t" r="r" b="b"/>
              <a:pathLst>
                <a:path w="25822" h="33136" extrusionOk="0">
                  <a:moveTo>
                    <a:pt x="5763" y="1"/>
                  </a:moveTo>
                  <a:cubicBezTo>
                    <a:pt x="2471" y="1"/>
                    <a:pt x="0" y="921"/>
                    <a:pt x="0" y="921"/>
                  </a:cubicBezTo>
                  <a:cubicBezTo>
                    <a:pt x="1152" y="714"/>
                    <a:pt x="2240" y="615"/>
                    <a:pt x="3266" y="615"/>
                  </a:cubicBezTo>
                  <a:cubicBezTo>
                    <a:pt x="11885" y="615"/>
                    <a:pt x="16058" y="7597"/>
                    <a:pt x="15558" y="15881"/>
                  </a:cubicBezTo>
                  <a:cubicBezTo>
                    <a:pt x="14997" y="25150"/>
                    <a:pt x="9152" y="28554"/>
                    <a:pt x="9152" y="28554"/>
                  </a:cubicBezTo>
                  <a:cubicBezTo>
                    <a:pt x="10976" y="31324"/>
                    <a:pt x="10911" y="33136"/>
                    <a:pt x="10911" y="33136"/>
                  </a:cubicBezTo>
                  <a:cubicBezTo>
                    <a:pt x="10911" y="33136"/>
                    <a:pt x="25822" y="23765"/>
                    <a:pt x="19408" y="9297"/>
                  </a:cubicBezTo>
                  <a:cubicBezTo>
                    <a:pt x="16013" y="1640"/>
                    <a:pt x="10157"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804535" y="2342958"/>
            <a:ext cx="3706464" cy="1569660"/>
          </a:xfrm>
          <a:prstGeom prst="rect">
            <a:avLst/>
          </a:prstGeom>
          <a:noFill/>
        </p:spPr>
        <p:txBody>
          <a:bodyPr wrap="square" rtlCol="0">
            <a:spAutoFit/>
          </a:bodyPr>
          <a:lstStyle/>
          <a:p>
            <a:r>
              <a:rPr lang="en-US" sz="3200" dirty="0" err="1" smtClean="0">
                <a:latin typeface="Exo ExtraBold" panose="020B0604020202020204" charset="0"/>
              </a:rPr>
              <a:t>Khái</a:t>
            </a:r>
            <a:r>
              <a:rPr lang="en-US" sz="3200" dirty="0" smtClean="0">
                <a:latin typeface="Exo ExtraBold" panose="020B0604020202020204" charset="0"/>
              </a:rPr>
              <a:t> </a:t>
            </a:r>
            <a:r>
              <a:rPr lang="en-US" sz="3200" dirty="0" err="1" smtClean="0">
                <a:latin typeface="Exo ExtraBold" panose="020B0604020202020204" charset="0"/>
              </a:rPr>
              <a:t>niệm</a:t>
            </a:r>
            <a:r>
              <a:rPr lang="en-US" sz="3200" dirty="0" smtClean="0">
                <a:latin typeface="Exo ExtraBold" panose="020B0604020202020204" charset="0"/>
              </a:rPr>
              <a:t> </a:t>
            </a:r>
            <a:r>
              <a:rPr lang="en-US" sz="3200" dirty="0" err="1" smtClean="0">
                <a:latin typeface="Exo ExtraBold" panose="020B0604020202020204" charset="0"/>
              </a:rPr>
              <a:t>về</a:t>
            </a:r>
            <a:r>
              <a:rPr lang="en-US" sz="3200" dirty="0" smtClean="0">
                <a:latin typeface="Exo ExtraBold" panose="020B0604020202020204" charset="0"/>
              </a:rPr>
              <a:t> Internet of things (IOT)</a:t>
            </a:r>
            <a:endParaRPr lang="en-US" sz="3200" dirty="0">
              <a:latin typeface="Exo ExtraBold"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Internet of things (IOT) là gì?</a:t>
            </a:r>
            <a:endParaRPr dirty="0"/>
          </a:p>
        </p:txBody>
      </p:sp>
      <p:sp>
        <p:nvSpPr>
          <p:cNvPr id="1370" name="Google Shape;1370;p41"/>
          <p:cNvSpPr txBox="1">
            <a:spLocks noGrp="1"/>
          </p:cNvSpPr>
          <p:nvPr>
            <p:ph type="subTitle" idx="2"/>
          </p:nvPr>
        </p:nvSpPr>
        <p:spPr>
          <a:xfrm>
            <a:off x="0" y="2859524"/>
            <a:ext cx="9144000" cy="228397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600" dirty="0" err="1" smtClean="0">
                <a:latin typeface="Times New Roman" panose="02020603050405020304" pitchFamily="18" charset="0"/>
                <a:cs typeface="Times New Roman" panose="02020603050405020304" pitchFamily="18" charset="0"/>
              </a:rPr>
              <a:t>Thuật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ngữ</a:t>
            </a:r>
            <a:r>
              <a:rPr lang="en-US" sz="1600" dirty="0" smtClean="0">
                <a:latin typeface="Times New Roman" panose="02020603050405020304" pitchFamily="18" charset="0"/>
                <a:cs typeface="Times New Roman" panose="02020603050405020304" pitchFamily="18" charset="0"/>
              </a:rPr>
              <a:t> “Internet of things” (IOT)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niệm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mô</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hay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qua internet. </a:t>
            </a:r>
            <a:r>
              <a:rPr lang="en-US" sz="1600" dirty="0" err="1" smtClean="0">
                <a:latin typeface="Times New Roman" panose="02020603050405020304" pitchFamily="18" charset="0"/>
                <a:cs typeface="Times New Roman" panose="02020603050405020304" pitchFamily="18" charset="0"/>
              </a:rPr>
              <a:t>Sự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nhằm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đích</a:t>
            </a:r>
            <a:r>
              <a:rPr lang="en-US" sz="1600" dirty="0" smtClean="0">
                <a:latin typeface="Times New Roman" panose="02020603050405020304" pitchFamily="18" charset="0"/>
                <a:cs typeface="Times New Roman" panose="02020603050405020304" pitchFamily="18" charset="0"/>
              </a:rPr>
              <a:t> chia </a:t>
            </a:r>
            <a:r>
              <a:rPr lang="en-US" sz="1600" dirty="0" err="1" smtClean="0">
                <a:latin typeface="Times New Roman" panose="02020603050405020304" pitchFamily="18" charset="0"/>
                <a:cs typeface="Times New Roman" panose="02020603050405020304" pitchFamily="18" charset="0"/>
              </a:rPr>
              <a:t>sẻ</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dữ</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hoặc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thực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cần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sự</a:t>
            </a:r>
            <a:r>
              <a:rPr lang="en-US" sz="1600" dirty="0" smtClean="0">
                <a:latin typeface="Times New Roman" panose="02020603050405020304" pitchFamily="18" charset="0"/>
                <a:cs typeface="Times New Roman" panose="02020603050405020304" pitchFamily="18" charset="0"/>
              </a:rPr>
              <a:t> can </a:t>
            </a:r>
            <a:r>
              <a:rPr lang="en-US" sz="1600" dirty="0" err="1" smtClean="0">
                <a:latin typeface="Times New Roman" panose="02020603050405020304" pitchFamily="18" charset="0"/>
                <a:cs typeface="Times New Roman" panose="02020603050405020304" pitchFamily="18" charset="0"/>
              </a:rPr>
              <a:t>thiệp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trực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đến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từ</a:t>
            </a:r>
            <a:r>
              <a:rPr lang="en-US" sz="1600" dirty="0" smtClean="0">
                <a:latin typeface="Times New Roman" panose="02020603050405020304" pitchFamily="18" charset="0"/>
                <a:cs typeface="Times New Roman" panose="02020603050405020304" pitchFamily="18" charset="0"/>
              </a:rPr>
              <a:t> con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a:t>
            </a:r>
          </a:p>
          <a:p>
            <a:pPr marL="0" lvl="0" indent="0" rtl="0">
              <a:lnSpc>
                <a:spcPct val="150000"/>
              </a:lnSpc>
              <a:spcBef>
                <a:spcPts val="0"/>
              </a:spcBef>
              <a:spcAft>
                <a:spcPts val="0"/>
              </a:spcAft>
              <a:buNone/>
            </a:pP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Internet of things (IOT)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môi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trường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linh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quả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giúp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cuộc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hằng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ngày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 dung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thiện</a:t>
            </a:r>
            <a:r>
              <a:rPr lang="en-US" sz="1600" dirty="0" smtClean="0">
                <a:latin typeface="Times New Roman" panose="02020603050405020304" pitchFamily="18" charset="0"/>
                <a:cs typeface="Times New Roman" panose="02020603050405020304" pitchFamily="18" charset="0"/>
              </a:rPr>
              <a:t>, song </a:t>
            </a:r>
            <a:r>
              <a:rPr lang="en-US" sz="1600" dirty="0" err="1" smtClean="0">
                <a:latin typeface="Times New Roman" panose="02020603050405020304" pitchFamily="18" charset="0"/>
                <a:cs typeface="Times New Roman" panose="02020603050405020304" pitchFamily="18" charset="0"/>
              </a:rPr>
              <a:t>tạo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kinh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mới</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2050" name="Picture 2" descr="Internet of Things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4"/>
            <a:ext cx="9144000" cy="2208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40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Một số thiết bị phổ biến đối với người dùng</a:t>
            </a:r>
            <a:endParaRPr dirty="0"/>
          </a:p>
        </p:txBody>
      </p:sp>
      <p:sp>
        <p:nvSpPr>
          <p:cNvPr id="1370" name="Google Shape;1370;p41"/>
          <p:cNvSpPr txBox="1">
            <a:spLocks noGrp="1"/>
          </p:cNvSpPr>
          <p:nvPr>
            <p:ph type="subTitle" idx="2"/>
          </p:nvPr>
        </p:nvSpPr>
        <p:spPr>
          <a:xfrm>
            <a:off x="0" y="2957944"/>
            <a:ext cx="3047998" cy="218555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smtClean="0">
                <a:latin typeface="Times New Roman" panose="02020603050405020304" pitchFamily="18" charset="0"/>
                <a:cs typeface="Times New Roman" panose="02020603050405020304" pitchFamily="18" charset="0"/>
              </a:rPr>
              <a:t>Loa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hợp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ảo</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Alexa,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tin </a:t>
            </a:r>
            <a:r>
              <a:rPr lang="en-US" sz="1600" dirty="0" err="1" smtClean="0">
                <a:latin typeface="Times New Roman" panose="02020603050405020304" pitchFamily="18" charset="0"/>
                <a:cs typeface="Times New Roman" panose="02020603050405020304" pitchFamily="18" charset="0"/>
              </a:rPr>
              <a:t>tức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lịch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trình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nhắc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nhở</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cuộc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gọi</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sp>
        <p:nvSpPr>
          <p:cNvPr id="76" name="Google Shape;1370;p41"/>
          <p:cNvSpPr txBox="1">
            <a:spLocks noGrp="1"/>
          </p:cNvSpPr>
          <p:nvPr>
            <p:ph type="subTitle" idx="2"/>
          </p:nvPr>
        </p:nvSpPr>
        <p:spPr>
          <a:xfrm>
            <a:off x="3047998" y="2957943"/>
            <a:ext cx="3089564" cy="2185556"/>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err="1" smtClean="0">
                <a:latin typeface="Times New Roman" panose="02020603050405020304" pitchFamily="18" charset="0"/>
                <a:cs typeface="Times New Roman" panose="02020603050405020304" pitchFamily="18" charset="0"/>
              </a:rPr>
              <a:t>Đồng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hồ</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việc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tính</a:t>
            </a:r>
            <a:r>
              <a:rPr lang="en-US" sz="1600" dirty="0" smtClean="0">
                <a:latin typeface="Times New Roman" panose="02020603050405020304" pitchFamily="18" charset="0"/>
                <a:cs typeface="Times New Roman" panose="02020603050405020304" pitchFamily="18" charset="0"/>
              </a:rPr>
              <a:t> di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lợi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gì</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một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chiếc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ngày</a:t>
            </a:r>
            <a:r>
              <a:rPr lang="en-US" sz="1600" dirty="0" smtClean="0">
                <a:latin typeface="Times New Roman" panose="02020603050405020304" pitchFamily="18" charset="0"/>
                <a:cs typeface="Times New Roman" panose="02020603050405020304" pitchFamily="18" charset="0"/>
              </a:rPr>
              <a:t> nay.</a:t>
            </a:r>
            <a:endParaRPr sz="1600" dirty="0">
              <a:latin typeface="Times New Roman" panose="02020603050405020304" pitchFamily="18" charset="0"/>
              <a:cs typeface="Times New Roman" panose="02020603050405020304" pitchFamily="18" charset="0"/>
            </a:endParaRPr>
          </a:p>
        </p:txBody>
      </p:sp>
      <p:pic>
        <p:nvPicPr>
          <p:cNvPr id="2058" name="Picture 10" descr="Đèn thông minh (smart light) là gì? Có nên mua đèn thông minh khô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564" y="649673"/>
            <a:ext cx="3006435" cy="230827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7 Best Smartwatches (2023): Apple Watch, Wear OS, Hybrid Watches | WI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649672"/>
            <a:ext cx="3089562" cy="230827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hat Is Alexa (and What's the Best Alexa Speaker for 2024)? | Reviews by  Wirecu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 y="649673"/>
            <a:ext cx="3048553" cy="2308272"/>
          </a:xfrm>
          <a:prstGeom prst="rect">
            <a:avLst/>
          </a:prstGeom>
          <a:noFill/>
          <a:extLst>
            <a:ext uri="{909E8E84-426E-40DD-AFC4-6F175D3DCCD1}">
              <a14:hiddenFill xmlns:a14="http://schemas.microsoft.com/office/drawing/2010/main">
                <a:solidFill>
                  <a:srgbClr val="FFFFFF"/>
                </a:solidFill>
              </a14:hiddenFill>
            </a:ext>
          </a:extLst>
        </p:spPr>
      </p:pic>
      <p:sp>
        <p:nvSpPr>
          <p:cNvPr id="80" name="Google Shape;1370;p41"/>
          <p:cNvSpPr txBox="1">
            <a:spLocks noGrp="1"/>
          </p:cNvSpPr>
          <p:nvPr>
            <p:ph type="subTitle" idx="2"/>
          </p:nvPr>
        </p:nvSpPr>
        <p:spPr>
          <a:xfrm>
            <a:off x="6137561" y="2957944"/>
            <a:ext cx="3006437" cy="2185556"/>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err="1" smtClean="0">
                <a:latin typeface="Times New Roman" panose="02020603050405020304" pitchFamily="18" charset="0"/>
                <a:cs typeface="Times New Roman" panose="02020603050405020304" pitchFamily="18" charset="0"/>
              </a:rPr>
              <a:t>Đèn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thông</a:t>
            </a:r>
            <a:r>
              <a:rPr lang="en-US" sz="1600" dirty="0" smtClean="0">
                <a:latin typeface="Times New Roman" panose="02020603050405020304" pitchFamily="18" charset="0"/>
                <a:cs typeface="Times New Roman" panose="02020603050405020304" pitchFamily="18" charset="0"/>
              </a:rPr>
              <a:t> minh,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điều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từ</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bằng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động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tắt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dựa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phạm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thể</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diện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thấy</a:t>
            </a:r>
            <a:r>
              <a:rPr lang="en-US" sz="1600" dirty="0" smtClean="0">
                <a:latin typeface="Times New Roman" panose="02020603050405020304" pitchFamily="18" charset="0"/>
                <a:cs typeface="Times New Roman" panose="02020603050405020304" pitchFamily="18" charset="0"/>
              </a:rPr>
              <a:t> con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của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bóng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đèn</a:t>
            </a:r>
            <a:r>
              <a:rPr lang="en-US" sz="1600" dirty="0" smtClean="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40"/>
          <p:cNvSpPr/>
          <p:nvPr/>
        </p:nvSpPr>
        <p:spPr>
          <a:xfrm>
            <a:off x="862016" y="843350"/>
            <a:ext cx="1137000" cy="113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txBox="1">
            <a:spLocks noGrp="1"/>
          </p:cNvSpPr>
          <p:nvPr>
            <p:ph type="title" idx="2"/>
          </p:nvPr>
        </p:nvSpPr>
        <p:spPr>
          <a:xfrm>
            <a:off x="713225" y="953913"/>
            <a:ext cx="14346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grpSp>
        <p:nvGrpSpPr>
          <p:cNvPr id="1240" name="Google Shape;1240;p40"/>
          <p:cNvGrpSpPr/>
          <p:nvPr/>
        </p:nvGrpSpPr>
        <p:grpSpPr>
          <a:xfrm>
            <a:off x="5418665" y="2813677"/>
            <a:ext cx="2474309" cy="1729557"/>
            <a:chOff x="5684015" y="2953552"/>
            <a:chExt cx="2474309" cy="1729557"/>
          </a:xfrm>
        </p:grpSpPr>
        <p:sp>
          <p:nvSpPr>
            <p:cNvPr id="1241" name="Google Shape;1241;p40"/>
            <p:cNvSpPr/>
            <p:nvPr/>
          </p:nvSpPr>
          <p:spPr>
            <a:xfrm>
              <a:off x="5684015" y="3786978"/>
              <a:ext cx="2306989" cy="896132"/>
            </a:xfrm>
            <a:custGeom>
              <a:avLst/>
              <a:gdLst/>
              <a:ahLst/>
              <a:cxnLst/>
              <a:rect l="l" t="t" r="r" b="b"/>
              <a:pathLst>
                <a:path w="114434" h="44451" extrusionOk="0">
                  <a:moveTo>
                    <a:pt x="50145" y="0"/>
                  </a:moveTo>
                  <a:lnTo>
                    <a:pt x="1" y="14692"/>
                  </a:lnTo>
                  <a:cubicBezTo>
                    <a:pt x="1" y="14692"/>
                    <a:pt x="1" y="17633"/>
                    <a:pt x="1289" y="20939"/>
                  </a:cubicBezTo>
                  <a:cubicBezTo>
                    <a:pt x="1289" y="20939"/>
                    <a:pt x="57243" y="44451"/>
                    <a:pt x="61307" y="44451"/>
                  </a:cubicBezTo>
                  <a:cubicBezTo>
                    <a:pt x="61323" y="44451"/>
                    <a:pt x="61338" y="44450"/>
                    <a:pt x="61352" y="44450"/>
                  </a:cubicBezTo>
                  <a:cubicBezTo>
                    <a:pt x="65028" y="44267"/>
                    <a:pt x="110396" y="27918"/>
                    <a:pt x="112049" y="27365"/>
                  </a:cubicBezTo>
                  <a:cubicBezTo>
                    <a:pt x="112049" y="27365"/>
                    <a:pt x="114254" y="24428"/>
                    <a:pt x="114433" y="21857"/>
                  </a:cubicBezTo>
                  <a:lnTo>
                    <a:pt x="50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6787585" y="2953552"/>
              <a:ext cx="1370739" cy="1262903"/>
            </a:xfrm>
            <a:custGeom>
              <a:avLst/>
              <a:gdLst/>
              <a:ahLst/>
              <a:cxnLst/>
              <a:rect l="l" t="t" r="r" b="b"/>
              <a:pathLst>
                <a:path w="67993" h="62644" extrusionOk="0">
                  <a:moveTo>
                    <a:pt x="5095" y="1"/>
                  </a:moveTo>
                  <a:cubicBezTo>
                    <a:pt x="5041" y="1"/>
                    <a:pt x="4996" y="2"/>
                    <a:pt x="4960" y="5"/>
                  </a:cubicBezTo>
                  <a:cubicBezTo>
                    <a:pt x="2571" y="196"/>
                    <a:pt x="0" y="1297"/>
                    <a:pt x="0" y="1297"/>
                  </a:cubicBezTo>
                  <a:cubicBezTo>
                    <a:pt x="21" y="1301"/>
                    <a:pt x="41" y="1305"/>
                    <a:pt x="61" y="1309"/>
                  </a:cubicBezTo>
                  <a:cubicBezTo>
                    <a:pt x="39839" y="10014"/>
                    <a:pt x="62432" y="19746"/>
                    <a:pt x="63849" y="20367"/>
                  </a:cubicBezTo>
                  <a:cubicBezTo>
                    <a:pt x="63870" y="20380"/>
                    <a:pt x="63894" y="20384"/>
                    <a:pt x="63902" y="20392"/>
                  </a:cubicBezTo>
                  <a:cubicBezTo>
                    <a:pt x="63910" y="20392"/>
                    <a:pt x="63914" y="20396"/>
                    <a:pt x="63918" y="20396"/>
                  </a:cubicBezTo>
                  <a:cubicBezTo>
                    <a:pt x="64288" y="27195"/>
                    <a:pt x="59694" y="62644"/>
                    <a:pt x="59694" y="62644"/>
                  </a:cubicBezTo>
                  <a:cubicBezTo>
                    <a:pt x="59743" y="62615"/>
                    <a:pt x="59792" y="62595"/>
                    <a:pt x="59844" y="62563"/>
                  </a:cubicBezTo>
                  <a:cubicBezTo>
                    <a:pt x="62935" y="60958"/>
                    <a:pt x="63187" y="59890"/>
                    <a:pt x="63187" y="59890"/>
                  </a:cubicBezTo>
                  <a:cubicBezTo>
                    <a:pt x="67696" y="41237"/>
                    <a:pt x="67993" y="24027"/>
                    <a:pt x="67976" y="19177"/>
                  </a:cubicBezTo>
                  <a:cubicBezTo>
                    <a:pt x="67976" y="18848"/>
                    <a:pt x="67903" y="18519"/>
                    <a:pt x="67765" y="18219"/>
                  </a:cubicBezTo>
                  <a:cubicBezTo>
                    <a:pt x="67558" y="17756"/>
                    <a:pt x="67209" y="17370"/>
                    <a:pt x="66770" y="17118"/>
                  </a:cubicBezTo>
                  <a:cubicBezTo>
                    <a:pt x="46690" y="5480"/>
                    <a:pt x="8504" y="1"/>
                    <a:pt x="5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5684015" y="3772139"/>
              <a:ext cx="2306989" cy="799908"/>
            </a:xfrm>
            <a:custGeom>
              <a:avLst/>
              <a:gdLst/>
              <a:ahLst/>
              <a:cxnLst/>
              <a:rect l="l" t="t" r="r" b="b"/>
              <a:pathLst>
                <a:path w="114434" h="39678" extrusionOk="0">
                  <a:moveTo>
                    <a:pt x="50332" y="1"/>
                  </a:moveTo>
                  <a:cubicBezTo>
                    <a:pt x="33248" y="3120"/>
                    <a:pt x="1" y="15428"/>
                    <a:pt x="1" y="15428"/>
                  </a:cubicBezTo>
                  <a:cubicBezTo>
                    <a:pt x="30124" y="29389"/>
                    <a:pt x="60986" y="39674"/>
                    <a:pt x="60982" y="39678"/>
                  </a:cubicBezTo>
                  <a:cubicBezTo>
                    <a:pt x="78615" y="34901"/>
                    <a:pt x="114433" y="22593"/>
                    <a:pt x="114433" y="22593"/>
                  </a:cubicBezTo>
                  <a:cubicBezTo>
                    <a:pt x="98088" y="14510"/>
                    <a:pt x="50332" y="1"/>
                    <a:pt x="50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6232120" y="3868367"/>
              <a:ext cx="1347898" cy="507407"/>
            </a:xfrm>
            <a:custGeom>
              <a:avLst/>
              <a:gdLst/>
              <a:ahLst/>
              <a:cxnLst/>
              <a:rect l="l" t="t" r="r" b="b"/>
              <a:pathLst>
                <a:path w="66860" h="25169" extrusionOk="0">
                  <a:moveTo>
                    <a:pt x="22410" y="1"/>
                  </a:moveTo>
                  <a:cubicBezTo>
                    <a:pt x="12799" y="2019"/>
                    <a:pt x="0" y="7901"/>
                    <a:pt x="0" y="7901"/>
                  </a:cubicBezTo>
                  <a:cubicBezTo>
                    <a:pt x="19835" y="18738"/>
                    <a:pt x="41513" y="25168"/>
                    <a:pt x="41513" y="25168"/>
                  </a:cubicBezTo>
                  <a:cubicBezTo>
                    <a:pt x="52533" y="22410"/>
                    <a:pt x="66859" y="16715"/>
                    <a:pt x="66859" y="16715"/>
                  </a:cubicBezTo>
                  <a:cubicBezTo>
                    <a:pt x="48491" y="7718"/>
                    <a:pt x="22410" y="1"/>
                    <a:pt x="22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6309840" y="4205354"/>
              <a:ext cx="407413" cy="181480"/>
            </a:xfrm>
            <a:custGeom>
              <a:avLst/>
              <a:gdLst/>
              <a:ahLst/>
              <a:cxnLst/>
              <a:rect l="l" t="t" r="r" b="b"/>
              <a:pathLst>
                <a:path w="20209" h="9002" extrusionOk="0">
                  <a:moveTo>
                    <a:pt x="6796" y="0"/>
                  </a:moveTo>
                  <a:cubicBezTo>
                    <a:pt x="3493" y="370"/>
                    <a:pt x="0" y="2576"/>
                    <a:pt x="0" y="2576"/>
                  </a:cubicBezTo>
                  <a:cubicBezTo>
                    <a:pt x="5565" y="6077"/>
                    <a:pt x="14485" y="9002"/>
                    <a:pt x="14485" y="9002"/>
                  </a:cubicBezTo>
                  <a:cubicBezTo>
                    <a:pt x="18132" y="8084"/>
                    <a:pt x="20208" y="5882"/>
                    <a:pt x="20208" y="5882"/>
                  </a:cubicBezTo>
                  <a:cubicBezTo>
                    <a:pt x="17450" y="4229"/>
                    <a:pt x="6796" y="0"/>
                    <a:pt x="6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695048" y="2979681"/>
              <a:ext cx="1414466" cy="1247844"/>
            </a:xfrm>
            <a:custGeom>
              <a:avLst/>
              <a:gdLst/>
              <a:ahLst/>
              <a:cxnLst/>
              <a:rect l="l" t="t" r="r" b="b"/>
              <a:pathLst>
                <a:path w="70162" h="61897" extrusionOk="0">
                  <a:moveTo>
                    <a:pt x="4590" y="1"/>
                  </a:moveTo>
                  <a:cubicBezTo>
                    <a:pt x="4448" y="326"/>
                    <a:pt x="4302" y="671"/>
                    <a:pt x="4172" y="1053"/>
                  </a:cubicBezTo>
                  <a:cubicBezTo>
                    <a:pt x="512" y="11183"/>
                    <a:pt x="0" y="40039"/>
                    <a:pt x="0" y="40039"/>
                  </a:cubicBezTo>
                  <a:cubicBezTo>
                    <a:pt x="12673" y="45917"/>
                    <a:pt x="64284" y="61896"/>
                    <a:pt x="64284" y="61896"/>
                  </a:cubicBezTo>
                  <a:cubicBezTo>
                    <a:pt x="64333" y="61689"/>
                    <a:pt x="64382" y="61478"/>
                    <a:pt x="64434" y="61262"/>
                  </a:cubicBezTo>
                  <a:cubicBezTo>
                    <a:pt x="68354" y="44645"/>
                    <a:pt x="70003" y="20424"/>
                    <a:pt x="70154" y="18166"/>
                  </a:cubicBezTo>
                  <a:cubicBezTo>
                    <a:pt x="70158" y="18056"/>
                    <a:pt x="70162" y="17995"/>
                    <a:pt x="70162" y="17995"/>
                  </a:cubicBezTo>
                  <a:cubicBezTo>
                    <a:pt x="43077" y="6163"/>
                    <a:pt x="6357" y="281"/>
                    <a:pt x="4651" y="9"/>
                  </a:cubicBezTo>
                  <a:cubicBezTo>
                    <a:pt x="4631" y="9"/>
                    <a:pt x="4611" y="5"/>
                    <a:pt x="4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759320" y="3072219"/>
              <a:ext cx="1247259" cy="1049832"/>
            </a:xfrm>
            <a:custGeom>
              <a:avLst/>
              <a:gdLst/>
              <a:ahLst/>
              <a:cxnLst/>
              <a:rect l="l" t="t" r="r" b="b"/>
              <a:pathLst>
                <a:path w="61868" h="52075" extrusionOk="0">
                  <a:moveTo>
                    <a:pt x="2873" y="1"/>
                  </a:moveTo>
                  <a:cubicBezTo>
                    <a:pt x="2873" y="1"/>
                    <a:pt x="1942" y="4237"/>
                    <a:pt x="1146" y="11248"/>
                  </a:cubicBezTo>
                  <a:cubicBezTo>
                    <a:pt x="846" y="13872"/>
                    <a:pt x="565" y="16886"/>
                    <a:pt x="358" y="20213"/>
                  </a:cubicBezTo>
                  <a:cubicBezTo>
                    <a:pt x="135" y="23795"/>
                    <a:pt x="1" y="27748"/>
                    <a:pt x="21" y="31960"/>
                  </a:cubicBezTo>
                  <a:lnTo>
                    <a:pt x="2353" y="32801"/>
                  </a:lnTo>
                  <a:lnTo>
                    <a:pt x="2357" y="32801"/>
                  </a:lnTo>
                  <a:cubicBezTo>
                    <a:pt x="5927" y="34068"/>
                    <a:pt x="13202" y="36663"/>
                    <a:pt x="21423" y="39568"/>
                  </a:cubicBezTo>
                  <a:lnTo>
                    <a:pt x="21427" y="39568"/>
                  </a:lnTo>
                  <a:cubicBezTo>
                    <a:pt x="35283" y="44454"/>
                    <a:pt x="51806" y="50230"/>
                    <a:pt x="57794" y="52074"/>
                  </a:cubicBezTo>
                  <a:cubicBezTo>
                    <a:pt x="57794" y="52074"/>
                    <a:pt x="61348" y="32593"/>
                    <a:pt x="61803" y="20371"/>
                  </a:cubicBezTo>
                  <a:lnTo>
                    <a:pt x="61803" y="20367"/>
                  </a:lnTo>
                  <a:cubicBezTo>
                    <a:pt x="61860" y="18986"/>
                    <a:pt x="61868" y="17690"/>
                    <a:pt x="61831" y="16533"/>
                  </a:cubicBezTo>
                  <a:cubicBezTo>
                    <a:pt x="61831" y="16533"/>
                    <a:pt x="57164" y="14725"/>
                    <a:pt x="50072" y="12280"/>
                  </a:cubicBezTo>
                  <a:cubicBezTo>
                    <a:pt x="45421" y="10679"/>
                    <a:pt x="39726" y="8807"/>
                    <a:pt x="33621" y="6987"/>
                  </a:cubicBezTo>
                  <a:cubicBezTo>
                    <a:pt x="29348" y="5720"/>
                    <a:pt x="24880" y="4481"/>
                    <a:pt x="20428" y="3388"/>
                  </a:cubicBezTo>
                  <a:cubicBezTo>
                    <a:pt x="14360" y="1898"/>
                    <a:pt x="8320" y="667"/>
                    <a:pt x="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766537" y="3140523"/>
              <a:ext cx="670522" cy="339192"/>
            </a:xfrm>
            <a:custGeom>
              <a:avLst/>
              <a:gdLst/>
              <a:ahLst/>
              <a:cxnLst/>
              <a:rect l="l" t="t" r="r" b="b"/>
              <a:pathLst>
                <a:path w="33260" h="16825" extrusionOk="0">
                  <a:moveTo>
                    <a:pt x="20066" y="0"/>
                  </a:moveTo>
                  <a:lnTo>
                    <a:pt x="788" y="7860"/>
                  </a:lnTo>
                  <a:cubicBezTo>
                    <a:pt x="488" y="10484"/>
                    <a:pt x="207" y="13498"/>
                    <a:pt x="0" y="16825"/>
                  </a:cubicBezTo>
                  <a:lnTo>
                    <a:pt x="33259" y="3599"/>
                  </a:lnTo>
                  <a:cubicBezTo>
                    <a:pt x="28990" y="2332"/>
                    <a:pt x="24518" y="1093"/>
                    <a:pt x="2006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806818" y="3319692"/>
              <a:ext cx="1199762" cy="550146"/>
            </a:xfrm>
            <a:custGeom>
              <a:avLst/>
              <a:gdLst/>
              <a:ahLst/>
              <a:cxnLst/>
              <a:rect l="l" t="t" r="r" b="b"/>
              <a:pathLst>
                <a:path w="59512" h="27289" extrusionOk="0">
                  <a:moveTo>
                    <a:pt x="47716" y="1"/>
                  </a:moveTo>
                  <a:lnTo>
                    <a:pt x="1" y="20522"/>
                  </a:lnTo>
                  <a:cubicBezTo>
                    <a:pt x="3571" y="21789"/>
                    <a:pt x="10846" y="24384"/>
                    <a:pt x="19067" y="27289"/>
                  </a:cubicBezTo>
                  <a:lnTo>
                    <a:pt x="19071" y="27289"/>
                  </a:lnTo>
                  <a:lnTo>
                    <a:pt x="59447" y="8096"/>
                  </a:lnTo>
                  <a:lnTo>
                    <a:pt x="59447" y="8092"/>
                  </a:lnTo>
                  <a:cubicBezTo>
                    <a:pt x="59504" y="6711"/>
                    <a:pt x="59512" y="5415"/>
                    <a:pt x="59475" y="4258"/>
                  </a:cubicBezTo>
                  <a:cubicBezTo>
                    <a:pt x="59475" y="4258"/>
                    <a:pt x="54808" y="2450"/>
                    <a:pt x="47716" y="1"/>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40"/>
          <p:cNvGrpSpPr/>
          <p:nvPr/>
        </p:nvGrpSpPr>
        <p:grpSpPr>
          <a:xfrm>
            <a:off x="8285138" y="3510777"/>
            <a:ext cx="557586" cy="335343"/>
            <a:chOff x="8351038" y="3222477"/>
            <a:chExt cx="557586" cy="335343"/>
          </a:xfrm>
        </p:grpSpPr>
        <p:sp>
          <p:nvSpPr>
            <p:cNvPr id="1251" name="Google Shape;1251;p40"/>
            <p:cNvSpPr/>
            <p:nvPr/>
          </p:nvSpPr>
          <p:spPr>
            <a:xfrm>
              <a:off x="8352349" y="3390537"/>
              <a:ext cx="25402" cy="37195"/>
            </a:xfrm>
            <a:custGeom>
              <a:avLst/>
              <a:gdLst/>
              <a:ahLst/>
              <a:cxnLst/>
              <a:rect l="l" t="t" r="r" b="b"/>
              <a:pathLst>
                <a:path w="1260" h="1845" extrusionOk="0">
                  <a:moveTo>
                    <a:pt x="536" y="0"/>
                  </a:moveTo>
                  <a:lnTo>
                    <a:pt x="0" y="1844"/>
                  </a:lnTo>
                  <a:lnTo>
                    <a:pt x="1259" y="1690"/>
                  </a:lnTo>
                  <a:lnTo>
                    <a:pt x="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8351038" y="3252294"/>
              <a:ext cx="549158" cy="305525"/>
            </a:xfrm>
            <a:custGeom>
              <a:avLst/>
              <a:gdLst/>
              <a:ahLst/>
              <a:cxnLst/>
              <a:rect l="l" t="t" r="r" b="b"/>
              <a:pathLst>
                <a:path w="27240" h="15155" extrusionOk="0">
                  <a:moveTo>
                    <a:pt x="19458" y="0"/>
                  </a:moveTo>
                  <a:cubicBezTo>
                    <a:pt x="19375" y="0"/>
                    <a:pt x="19291" y="13"/>
                    <a:pt x="19209" y="37"/>
                  </a:cubicBezTo>
                  <a:cubicBezTo>
                    <a:pt x="13945" y="1613"/>
                    <a:pt x="3668" y="6447"/>
                    <a:pt x="646" y="7885"/>
                  </a:cubicBezTo>
                  <a:cubicBezTo>
                    <a:pt x="167" y="8112"/>
                    <a:pt x="0" y="8710"/>
                    <a:pt x="293" y="9152"/>
                  </a:cubicBezTo>
                  <a:cubicBezTo>
                    <a:pt x="1723" y="11358"/>
                    <a:pt x="4290" y="13925"/>
                    <a:pt x="5305" y="14912"/>
                  </a:cubicBezTo>
                  <a:cubicBezTo>
                    <a:pt x="5472" y="15071"/>
                    <a:pt x="5690" y="15155"/>
                    <a:pt x="5912" y="15155"/>
                  </a:cubicBezTo>
                  <a:cubicBezTo>
                    <a:pt x="6037" y="15155"/>
                    <a:pt x="6162" y="15128"/>
                    <a:pt x="6280" y="15075"/>
                  </a:cubicBezTo>
                  <a:cubicBezTo>
                    <a:pt x="7799" y="14364"/>
                    <a:pt x="9538" y="13511"/>
                    <a:pt x="10253" y="13157"/>
                  </a:cubicBezTo>
                  <a:cubicBezTo>
                    <a:pt x="10374" y="13098"/>
                    <a:pt x="10505" y="13068"/>
                    <a:pt x="10636" y="13068"/>
                  </a:cubicBezTo>
                  <a:cubicBezTo>
                    <a:pt x="10737" y="13068"/>
                    <a:pt x="10838" y="13085"/>
                    <a:pt x="10935" y="13121"/>
                  </a:cubicBezTo>
                  <a:cubicBezTo>
                    <a:pt x="11634" y="13377"/>
                    <a:pt x="12214" y="13604"/>
                    <a:pt x="12556" y="13738"/>
                  </a:cubicBezTo>
                  <a:cubicBezTo>
                    <a:pt x="12657" y="13780"/>
                    <a:pt x="12765" y="13800"/>
                    <a:pt x="12873" y="13800"/>
                  </a:cubicBezTo>
                  <a:cubicBezTo>
                    <a:pt x="12986" y="13800"/>
                    <a:pt x="13099" y="13778"/>
                    <a:pt x="13206" y="13734"/>
                  </a:cubicBezTo>
                  <a:cubicBezTo>
                    <a:pt x="13660" y="13543"/>
                    <a:pt x="14436" y="13226"/>
                    <a:pt x="14932" y="13023"/>
                  </a:cubicBezTo>
                  <a:cubicBezTo>
                    <a:pt x="15224" y="12905"/>
                    <a:pt x="15427" y="12637"/>
                    <a:pt x="15464" y="12325"/>
                  </a:cubicBezTo>
                  <a:cubicBezTo>
                    <a:pt x="15505" y="12024"/>
                    <a:pt x="15541" y="11683"/>
                    <a:pt x="15566" y="11415"/>
                  </a:cubicBezTo>
                  <a:cubicBezTo>
                    <a:pt x="15598" y="11122"/>
                    <a:pt x="15773" y="10866"/>
                    <a:pt x="16037" y="10732"/>
                  </a:cubicBezTo>
                  <a:cubicBezTo>
                    <a:pt x="16419" y="10541"/>
                    <a:pt x="16959" y="10273"/>
                    <a:pt x="17332" y="10091"/>
                  </a:cubicBezTo>
                  <a:cubicBezTo>
                    <a:pt x="17452" y="10032"/>
                    <a:pt x="17582" y="10003"/>
                    <a:pt x="17711" y="10003"/>
                  </a:cubicBezTo>
                  <a:cubicBezTo>
                    <a:pt x="17877" y="10003"/>
                    <a:pt x="18042" y="10050"/>
                    <a:pt x="18185" y="10143"/>
                  </a:cubicBezTo>
                  <a:cubicBezTo>
                    <a:pt x="18612" y="10416"/>
                    <a:pt x="19172" y="10822"/>
                    <a:pt x="19538" y="11086"/>
                  </a:cubicBezTo>
                  <a:cubicBezTo>
                    <a:pt x="19689" y="11198"/>
                    <a:pt x="19869" y="11256"/>
                    <a:pt x="20050" y="11256"/>
                  </a:cubicBezTo>
                  <a:cubicBezTo>
                    <a:pt x="20157" y="11256"/>
                    <a:pt x="20264" y="11236"/>
                    <a:pt x="20367" y="11195"/>
                  </a:cubicBezTo>
                  <a:cubicBezTo>
                    <a:pt x="22962" y="10168"/>
                    <a:pt x="25403" y="8807"/>
                    <a:pt x="26671" y="8064"/>
                  </a:cubicBezTo>
                  <a:cubicBezTo>
                    <a:pt x="27142" y="7779"/>
                    <a:pt x="27239" y="7138"/>
                    <a:pt x="26874" y="6727"/>
                  </a:cubicBezTo>
                  <a:cubicBezTo>
                    <a:pt x="23259" y="2694"/>
                    <a:pt x="20822" y="789"/>
                    <a:pt x="19956" y="163"/>
                  </a:cubicBezTo>
                  <a:cubicBezTo>
                    <a:pt x="19810" y="56"/>
                    <a:pt x="19636" y="0"/>
                    <a:pt x="19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8359465" y="3222477"/>
              <a:ext cx="549158" cy="305525"/>
            </a:xfrm>
            <a:custGeom>
              <a:avLst/>
              <a:gdLst/>
              <a:ahLst/>
              <a:cxnLst/>
              <a:rect l="l" t="t" r="r" b="b"/>
              <a:pathLst>
                <a:path w="27240" h="15155" extrusionOk="0">
                  <a:moveTo>
                    <a:pt x="19459" y="1"/>
                  </a:moveTo>
                  <a:cubicBezTo>
                    <a:pt x="19375" y="1"/>
                    <a:pt x="19291" y="13"/>
                    <a:pt x="19209" y="38"/>
                  </a:cubicBezTo>
                  <a:cubicBezTo>
                    <a:pt x="13945" y="1614"/>
                    <a:pt x="3669" y="6448"/>
                    <a:pt x="646" y="7885"/>
                  </a:cubicBezTo>
                  <a:cubicBezTo>
                    <a:pt x="171" y="8113"/>
                    <a:pt x="1" y="8710"/>
                    <a:pt x="293" y="9153"/>
                  </a:cubicBezTo>
                  <a:cubicBezTo>
                    <a:pt x="1723" y="11358"/>
                    <a:pt x="4290" y="13925"/>
                    <a:pt x="5305" y="14908"/>
                  </a:cubicBezTo>
                  <a:cubicBezTo>
                    <a:pt x="5473" y="15070"/>
                    <a:pt x="5692" y="15155"/>
                    <a:pt x="5914" y="15155"/>
                  </a:cubicBezTo>
                  <a:cubicBezTo>
                    <a:pt x="6038" y="15155"/>
                    <a:pt x="6163" y="15129"/>
                    <a:pt x="6280" y="15075"/>
                  </a:cubicBezTo>
                  <a:cubicBezTo>
                    <a:pt x="7800" y="14364"/>
                    <a:pt x="9538" y="13511"/>
                    <a:pt x="10253" y="13158"/>
                  </a:cubicBezTo>
                  <a:cubicBezTo>
                    <a:pt x="10372" y="13098"/>
                    <a:pt x="10503" y="13068"/>
                    <a:pt x="10635" y="13068"/>
                  </a:cubicBezTo>
                  <a:cubicBezTo>
                    <a:pt x="10736" y="13068"/>
                    <a:pt x="10838" y="13086"/>
                    <a:pt x="10935" y="13121"/>
                  </a:cubicBezTo>
                  <a:cubicBezTo>
                    <a:pt x="11634" y="13377"/>
                    <a:pt x="12215" y="13605"/>
                    <a:pt x="12556" y="13739"/>
                  </a:cubicBezTo>
                  <a:cubicBezTo>
                    <a:pt x="12658" y="13779"/>
                    <a:pt x="12768" y="13799"/>
                    <a:pt x="12877" y="13799"/>
                  </a:cubicBezTo>
                  <a:cubicBezTo>
                    <a:pt x="12989" y="13799"/>
                    <a:pt x="13101" y="13778"/>
                    <a:pt x="13206" y="13735"/>
                  </a:cubicBezTo>
                  <a:cubicBezTo>
                    <a:pt x="13661" y="13544"/>
                    <a:pt x="14437" y="13227"/>
                    <a:pt x="14932" y="13024"/>
                  </a:cubicBezTo>
                  <a:cubicBezTo>
                    <a:pt x="15225" y="12906"/>
                    <a:pt x="15428" y="12638"/>
                    <a:pt x="15464" y="12325"/>
                  </a:cubicBezTo>
                  <a:cubicBezTo>
                    <a:pt x="15501" y="12029"/>
                    <a:pt x="15537" y="11683"/>
                    <a:pt x="15566" y="11419"/>
                  </a:cubicBezTo>
                  <a:cubicBezTo>
                    <a:pt x="15594" y="11123"/>
                    <a:pt x="15773" y="10867"/>
                    <a:pt x="16037" y="10733"/>
                  </a:cubicBezTo>
                  <a:cubicBezTo>
                    <a:pt x="16415" y="10542"/>
                    <a:pt x="16955" y="10274"/>
                    <a:pt x="17329" y="10091"/>
                  </a:cubicBezTo>
                  <a:cubicBezTo>
                    <a:pt x="17450" y="10032"/>
                    <a:pt x="17581" y="10003"/>
                    <a:pt x="17711" y="10003"/>
                  </a:cubicBezTo>
                  <a:cubicBezTo>
                    <a:pt x="17877" y="10003"/>
                    <a:pt x="18042" y="10050"/>
                    <a:pt x="18186" y="10144"/>
                  </a:cubicBezTo>
                  <a:cubicBezTo>
                    <a:pt x="18612" y="10420"/>
                    <a:pt x="19173" y="10822"/>
                    <a:pt x="19538" y="11090"/>
                  </a:cubicBezTo>
                  <a:cubicBezTo>
                    <a:pt x="19689" y="11200"/>
                    <a:pt x="19868" y="11257"/>
                    <a:pt x="20049" y="11257"/>
                  </a:cubicBezTo>
                  <a:cubicBezTo>
                    <a:pt x="20156" y="11257"/>
                    <a:pt x="20264" y="11237"/>
                    <a:pt x="20367" y="11196"/>
                  </a:cubicBezTo>
                  <a:cubicBezTo>
                    <a:pt x="22963" y="10172"/>
                    <a:pt x="25404" y="8812"/>
                    <a:pt x="26671" y="8064"/>
                  </a:cubicBezTo>
                  <a:cubicBezTo>
                    <a:pt x="27142" y="7784"/>
                    <a:pt x="27240" y="7138"/>
                    <a:pt x="26874" y="6728"/>
                  </a:cubicBezTo>
                  <a:cubicBezTo>
                    <a:pt x="23255" y="2698"/>
                    <a:pt x="20822" y="789"/>
                    <a:pt x="19957" y="164"/>
                  </a:cubicBezTo>
                  <a:cubicBezTo>
                    <a:pt x="19810" y="56"/>
                    <a:pt x="19636" y="1"/>
                    <a:pt x="19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8393698" y="3358017"/>
              <a:ext cx="109267" cy="58666"/>
            </a:xfrm>
            <a:custGeom>
              <a:avLst/>
              <a:gdLst/>
              <a:ahLst/>
              <a:cxnLst/>
              <a:rect l="l" t="t" r="r" b="b"/>
              <a:pathLst>
                <a:path w="5420" h="2910" extrusionOk="0">
                  <a:moveTo>
                    <a:pt x="4802" y="1"/>
                  </a:moveTo>
                  <a:lnTo>
                    <a:pt x="1" y="2194"/>
                  </a:lnTo>
                  <a:lnTo>
                    <a:pt x="622" y="2909"/>
                  </a:lnTo>
                  <a:lnTo>
                    <a:pt x="5419" y="756"/>
                  </a:lnTo>
                  <a:lnTo>
                    <a:pt x="4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8415149" y="3387916"/>
              <a:ext cx="109267" cy="58645"/>
            </a:xfrm>
            <a:custGeom>
              <a:avLst/>
              <a:gdLst/>
              <a:ahLst/>
              <a:cxnLst/>
              <a:rect l="l" t="t" r="r" b="b"/>
              <a:pathLst>
                <a:path w="5420" h="2909" extrusionOk="0">
                  <a:moveTo>
                    <a:pt x="4802" y="0"/>
                  </a:moveTo>
                  <a:lnTo>
                    <a:pt x="1" y="2194"/>
                  </a:lnTo>
                  <a:lnTo>
                    <a:pt x="622" y="2909"/>
                  </a:lnTo>
                  <a:lnTo>
                    <a:pt x="5419" y="756"/>
                  </a:lnTo>
                  <a:lnTo>
                    <a:pt x="4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8441277" y="3417068"/>
              <a:ext cx="109166" cy="58726"/>
            </a:xfrm>
            <a:custGeom>
              <a:avLst/>
              <a:gdLst/>
              <a:ahLst/>
              <a:cxnLst/>
              <a:rect l="l" t="t" r="r" b="b"/>
              <a:pathLst>
                <a:path w="5415" h="2913" extrusionOk="0">
                  <a:moveTo>
                    <a:pt x="4798" y="0"/>
                  </a:moveTo>
                  <a:lnTo>
                    <a:pt x="0" y="2198"/>
                  </a:lnTo>
                  <a:lnTo>
                    <a:pt x="622" y="2913"/>
                  </a:lnTo>
                  <a:lnTo>
                    <a:pt x="5415" y="760"/>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0"/>
          <p:cNvGrpSpPr/>
          <p:nvPr/>
        </p:nvGrpSpPr>
        <p:grpSpPr>
          <a:xfrm>
            <a:off x="6511773" y="2350561"/>
            <a:ext cx="288107" cy="242774"/>
            <a:chOff x="7220211" y="1901524"/>
            <a:chExt cx="288107" cy="242774"/>
          </a:xfrm>
        </p:grpSpPr>
        <p:sp>
          <p:nvSpPr>
            <p:cNvPr id="1258" name="Google Shape;1258;p40"/>
            <p:cNvSpPr/>
            <p:nvPr/>
          </p:nvSpPr>
          <p:spPr>
            <a:xfrm>
              <a:off x="7311518" y="2086398"/>
              <a:ext cx="64290" cy="57900"/>
            </a:xfrm>
            <a:custGeom>
              <a:avLst/>
              <a:gdLst/>
              <a:ahLst/>
              <a:cxnLst/>
              <a:rect l="l" t="t" r="r" b="b"/>
              <a:pathLst>
                <a:path w="3189" h="2872" extrusionOk="0">
                  <a:moveTo>
                    <a:pt x="1596" y="0"/>
                  </a:moveTo>
                  <a:cubicBezTo>
                    <a:pt x="1205" y="0"/>
                    <a:pt x="815" y="159"/>
                    <a:pt x="532" y="473"/>
                  </a:cubicBezTo>
                  <a:cubicBezTo>
                    <a:pt x="0" y="1057"/>
                    <a:pt x="45" y="1963"/>
                    <a:pt x="630" y="2499"/>
                  </a:cubicBezTo>
                  <a:cubicBezTo>
                    <a:pt x="904" y="2749"/>
                    <a:pt x="1249" y="2871"/>
                    <a:pt x="1593" y="2871"/>
                  </a:cubicBezTo>
                  <a:cubicBezTo>
                    <a:pt x="1984" y="2871"/>
                    <a:pt x="2374" y="2713"/>
                    <a:pt x="2657" y="2402"/>
                  </a:cubicBezTo>
                  <a:cubicBezTo>
                    <a:pt x="3189" y="1813"/>
                    <a:pt x="3144" y="907"/>
                    <a:pt x="2559" y="375"/>
                  </a:cubicBezTo>
                  <a:cubicBezTo>
                    <a:pt x="2285" y="124"/>
                    <a:pt x="1940" y="0"/>
                    <a:pt x="1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7273112" y="2029585"/>
              <a:ext cx="151099" cy="64149"/>
            </a:xfrm>
            <a:custGeom>
              <a:avLst/>
              <a:gdLst/>
              <a:ahLst/>
              <a:cxnLst/>
              <a:rect l="l" t="t" r="r" b="b"/>
              <a:pathLst>
                <a:path w="7495" h="3182" extrusionOk="0">
                  <a:moveTo>
                    <a:pt x="3479" y="1"/>
                  </a:moveTo>
                  <a:cubicBezTo>
                    <a:pt x="1063" y="1"/>
                    <a:pt x="198" y="1554"/>
                    <a:pt x="163" y="1621"/>
                  </a:cubicBezTo>
                  <a:cubicBezTo>
                    <a:pt x="0" y="1922"/>
                    <a:pt x="110" y="2299"/>
                    <a:pt x="407" y="2462"/>
                  </a:cubicBezTo>
                  <a:cubicBezTo>
                    <a:pt x="503" y="2515"/>
                    <a:pt x="608" y="2541"/>
                    <a:pt x="712" y="2541"/>
                  </a:cubicBezTo>
                  <a:cubicBezTo>
                    <a:pt x="931" y="2541"/>
                    <a:pt x="1144" y="2428"/>
                    <a:pt x="1260" y="2226"/>
                  </a:cubicBezTo>
                  <a:cubicBezTo>
                    <a:pt x="1287" y="2187"/>
                    <a:pt x="1848" y="1257"/>
                    <a:pt x="3484" y="1257"/>
                  </a:cubicBezTo>
                  <a:cubicBezTo>
                    <a:pt x="3537" y="1257"/>
                    <a:pt x="3592" y="1258"/>
                    <a:pt x="3648" y="1260"/>
                  </a:cubicBezTo>
                  <a:cubicBezTo>
                    <a:pt x="5581" y="1325"/>
                    <a:pt x="6183" y="2726"/>
                    <a:pt x="6203" y="2783"/>
                  </a:cubicBezTo>
                  <a:cubicBezTo>
                    <a:pt x="6297" y="3027"/>
                    <a:pt x="6532" y="3181"/>
                    <a:pt x="6787" y="3181"/>
                  </a:cubicBezTo>
                  <a:cubicBezTo>
                    <a:pt x="6829" y="3181"/>
                    <a:pt x="6871" y="3177"/>
                    <a:pt x="6914" y="3169"/>
                  </a:cubicBezTo>
                  <a:cubicBezTo>
                    <a:pt x="6946" y="3161"/>
                    <a:pt x="6983" y="3148"/>
                    <a:pt x="7015" y="3136"/>
                  </a:cubicBezTo>
                  <a:cubicBezTo>
                    <a:pt x="7336" y="3010"/>
                    <a:pt x="7495" y="2649"/>
                    <a:pt x="7369" y="2324"/>
                  </a:cubicBezTo>
                  <a:cubicBezTo>
                    <a:pt x="7336" y="2234"/>
                    <a:pt x="6471" y="102"/>
                    <a:pt x="3689" y="4"/>
                  </a:cubicBezTo>
                  <a:cubicBezTo>
                    <a:pt x="3617" y="2"/>
                    <a:pt x="3547" y="1"/>
                    <a:pt x="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7247387" y="1966643"/>
              <a:ext cx="225469" cy="87615"/>
            </a:xfrm>
            <a:custGeom>
              <a:avLst/>
              <a:gdLst/>
              <a:ahLst/>
              <a:cxnLst/>
              <a:rect l="l" t="t" r="r" b="b"/>
              <a:pathLst>
                <a:path w="11184" h="4346" extrusionOk="0">
                  <a:moveTo>
                    <a:pt x="5159" y="1"/>
                  </a:moveTo>
                  <a:cubicBezTo>
                    <a:pt x="1509" y="1"/>
                    <a:pt x="223" y="2305"/>
                    <a:pt x="167" y="2403"/>
                  </a:cubicBezTo>
                  <a:cubicBezTo>
                    <a:pt x="1" y="2708"/>
                    <a:pt x="115" y="3090"/>
                    <a:pt x="419" y="3256"/>
                  </a:cubicBezTo>
                  <a:cubicBezTo>
                    <a:pt x="515" y="3308"/>
                    <a:pt x="617" y="3333"/>
                    <a:pt x="718" y="3333"/>
                  </a:cubicBezTo>
                  <a:cubicBezTo>
                    <a:pt x="939" y="3333"/>
                    <a:pt x="1154" y="3214"/>
                    <a:pt x="1268" y="3005"/>
                  </a:cubicBezTo>
                  <a:cubicBezTo>
                    <a:pt x="1312" y="2934"/>
                    <a:pt x="2292" y="1253"/>
                    <a:pt x="5169" y="1253"/>
                  </a:cubicBezTo>
                  <a:cubicBezTo>
                    <a:pt x="5258" y="1253"/>
                    <a:pt x="5348" y="1255"/>
                    <a:pt x="5440" y="1258"/>
                  </a:cubicBezTo>
                  <a:cubicBezTo>
                    <a:pt x="8815" y="1376"/>
                    <a:pt x="9847" y="3845"/>
                    <a:pt x="9888" y="3947"/>
                  </a:cubicBezTo>
                  <a:cubicBezTo>
                    <a:pt x="9982" y="4191"/>
                    <a:pt x="10217" y="4346"/>
                    <a:pt x="10472" y="4346"/>
                  </a:cubicBezTo>
                  <a:cubicBezTo>
                    <a:pt x="10514" y="4346"/>
                    <a:pt x="10556" y="4341"/>
                    <a:pt x="10598" y="4333"/>
                  </a:cubicBezTo>
                  <a:cubicBezTo>
                    <a:pt x="10635" y="4325"/>
                    <a:pt x="10667" y="4317"/>
                    <a:pt x="10700" y="4304"/>
                  </a:cubicBezTo>
                  <a:cubicBezTo>
                    <a:pt x="11025" y="4174"/>
                    <a:pt x="11183" y="3813"/>
                    <a:pt x="11057" y="3492"/>
                  </a:cubicBezTo>
                  <a:cubicBezTo>
                    <a:pt x="11005" y="3358"/>
                    <a:pt x="9705" y="153"/>
                    <a:pt x="5484" y="7"/>
                  </a:cubicBezTo>
                  <a:cubicBezTo>
                    <a:pt x="5374" y="3"/>
                    <a:pt x="5266" y="1"/>
                    <a:pt x="5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7220211" y="1901524"/>
              <a:ext cx="288107" cy="107533"/>
            </a:xfrm>
            <a:custGeom>
              <a:avLst/>
              <a:gdLst/>
              <a:ahLst/>
              <a:cxnLst/>
              <a:rect l="l" t="t" r="r" b="b"/>
              <a:pathLst>
                <a:path w="14291" h="5334" extrusionOk="0">
                  <a:moveTo>
                    <a:pt x="6590" y="1"/>
                  </a:moveTo>
                  <a:cubicBezTo>
                    <a:pt x="1881" y="1"/>
                    <a:pt x="238" y="2940"/>
                    <a:pt x="167" y="3070"/>
                  </a:cubicBezTo>
                  <a:cubicBezTo>
                    <a:pt x="0" y="3371"/>
                    <a:pt x="114" y="3753"/>
                    <a:pt x="419" y="3919"/>
                  </a:cubicBezTo>
                  <a:cubicBezTo>
                    <a:pt x="514" y="3971"/>
                    <a:pt x="617" y="3996"/>
                    <a:pt x="718" y="3996"/>
                  </a:cubicBezTo>
                  <a:cubicBezTo>
                    <a:pt x="941" y="3996"/>
                    <a:pt x="1156" y="3877"/>
                    <a:pt x="1268" y="3667"/>
                  </a:cubicBezTo>
                  <a:cubicBezTo>
                    <a:pt x="1327" y="3569"/>
                    <a:pt x="2665" y="1256"/>
                    <a:pt x="6592" y="1256"/>
                  </a:cubicBezTo>
                  <a:cubicBezTo>
                    <a:pt x="6709" y="1256"/>
                    <a:pt x="6828" y="1259"/>
                    <a:pt x="6950" y="1263"/>
                  </a:cubicBezTo>
                  <a:cubicBezTo>
                    <a:pt x="11540" y="1425"/>
                    <a:pt x="12938" y="4793"/>
                    <a:pt x="12994" y="4935"/>
                  </a:cubicBezTo>
                  <a:cubicBezTo>
                    <a:pt x="13089" y="5179"/>
                    <a:pt x="13324" y="5333"/>
                    <a:pt x="13579" y="5333"/>
                  </a:cubicBezTo>
                  <a:cubicBezTo>
                    <a:pt x="13621" y="5333"/>
                    <a:pt x="13663" y="5329"/>
                    <a:pt x="13705" y="5321"/>
                  </a:cubicBezTo>
                  <a:cubicBezTo>
                    <a:pt x="13742" y="5313"/>
                    <a:pt x="13774" y="5304"/>
                    <a:pt x="13807" y="5288"/>
                  </a:cubicBezTo>
                  <a:cubicBezTo>
                    <a:pt x="14132" y="5162"/>
                    <a:pt x="14290" y="4801"/>
                    <a:pt x="14164" y="4476"/>
                  </a:cubicBezTo>
                  <a:cubicBezTo>
                    <a:pt x="14095" y="4305"/>
                    <a:pt x="12434" y="199"/>
                    <a:pt x="6995" y="8"/>
                  </a:cubicBezTo>
                  <a:cubicBezTo>
                    <a:pt x="6858" y="3"/>
                    <a:pt x="6723"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8162768" y="2454604"/>
            <a:ext cx="310867" cy="281413"/>
          </a:xfrm>
          <a:custGeom>
            <a:avLst/>
            <a:gdLst/>
            <a:ahLst/>
            <a:cxnLst/>
            <a:rect l="l" t="t" r="r" b="b"/>
            <a:pathLst>
              <a:path w="15420" h="13959" extrusionOk="0">
                <a:moveTo>
                  <a:pt x="7231" y="2778"/>
                </a:moveTo>
                <a:cubicBezTo>
                  <a:pt x="9563" y="5045"/>
                  <a:pt x="11061" y="8505"/>
                  <a:pt x="11061" y="8505"/>
                </a:cubicBezTo>
                <a:cubicBezTo>
                  <a:pt x="9110" y="9256"/>
                  <a:pt x="4543" y="10163"/>
                  <a:pt x="4384" y="10194"/>
                </a:cubicBezTo>
                <a:lnTo>
                  <a:pt x="4384" y="10194"/>
                </a:lnTo>
                <a:cubicBezTo>
                  <a:pt x="5180" y="7286"/>
                  <a:pt x="7231" y="2778"/>
                  <a:pt x="7231" y="2778"/>
                </a:cubicBezTo>
                <a:close/>
                <a:moveTo>
                  <a:pt x="7522" y="0"/>
                </a:moveTo>
                <a:cubicBezTo>
                  <a:pt x="5645" y="0"/>
                  <a:pt x="3806" y="759"/>
                  <a:pt x="2462" y="2173"/>
                </a:cubicBezTo>
                <a:cubicBezTo>
                  <a:pt x="521" y="4220"/>
                  <a:pt x="1" y="7238"/>
                  <a:pt x="1146" y="9817"/>
                </a:cubicBezTo>
                <a:cubicBezTo>
                  <a:pt x="2271" y="12341"/>
                  <a:pt x="4772" y="13959"/>
                  <a:pt x="7520" y="13959"/>
                </a:cubicBezTo>
                <a:cubicBezTo>
                  <a:pt x="7581" y="13959"/>
                  <a:pt x="7641" y="13958"/>
                  <a:pt x="7702" y="13956"/>
                </a:cubicBezTo>
                <a:cubicBezTo>
                  <a:pt x="10525" y="13883"/>
                  <a:pt x="13027" y="12116"/>
                  <a:pt x="14039" y="9484"/>
                </a:cubicBezTo>
                <a:cubicBezTo>
                  <a:pt x="15420" y="5885"/>
                  <a:pt x="13624" y="1848"/>
                  <a:pt x="10026" y="467"/>
                </a:cubicBezTo>
                <a:cubicBezTo>
                  <a:pt x="9211" y="153"/>
                  <a:pt x="8363" y="0"/>
                  <a:pt x="7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40"/>
          <p:cNvGrpSpPr/>
          <p:nvPr/>
        </p:nvGrpSpPr>
        <p:grpSpPr>
          <a:xfrm>
            <a:off x="5722725" y="3014113"/>
            <a:ext cx="261600" cy="352550"/>
            <a:chOff x="5658788" y="2331488"/>
            <a:chExt cx="261600" cy="352550"/>
          </a:xfrm>
        </p:grpSpPr>
        <p:sp>
          <p:nvSpPr>
            <p:cNvPr id="1264" name="Google Shape;1264;p40"/>
            <p:cNvSpPr/>
            <p:nvPr/>
          </p:nvSpPr>
          <p:spPr>
            <a:xfrm>
              <a:off x="5714063" y="2331488"/>
              <a:ext cx="206325" cy="352550"/>
            </a:xfrm>
            <a:custGeom>
              <a:avLst/>
              <a:gdLst/>
              <a:ahLst/>
              <a:cxnLst/>
              <a:rect l="l" t="t" r="r" b="b"/>
              <a:pathLst>
                <a:path w="8253" h="14102" extrusionOk="0">
                  <a:moveTo>
                    <a:pt x="1412" y="1433"/>
                  </a:moveTo>
                  <a:lnTo>
                    <a:pt x="4256" y="2985"/>
                  </a:lnTo>
                  <a:lnTo>
                    <a:pt x="3224" y="5978"/>
                  </a:lnTo>
                  <a:lnTo>
                    <a:pt x="1412" y="1433"/>
                  </a:lnTo>
                  <a:close/>
                  <a:moveTo>
                    <a:pt x="3894" y="7652"/>
                  </a:moveTo>
                  <a:lnTo>
                    <a:pt x="7168" y="8460"/>
                  </a:lnTo>
                  <a:lnTo>
                    <a:pt x="5787" y="12392"/>
                  </a:lnTo>
                  <a:lnTo>
                    <a:pt x="3894" y="7652"/>
                  </a:lnTo>
                  <a:close/>
                  <a:moveTo>
                    <a:pt x="537" y="0"/>
                  </a:moveTo>
                  <a:cubicBezTo>
                    <a:pt x="246" y="0"/>
                    <a:pt x="0" y="301"/>
                    <a:pt x="125" y="612"/>
                  </a:cubicBezTo>
                  <a:lnTo>
                    <a:pt x="5397" y="13822"/>
                  </a:lnTo>
                  <a:cubicBezTo>
                    <a:pt x="5462" y="13992"/>
                    <a:pt x="5629" y="14102"/>
                    <a:pt x="5807" y="14102"/>
                  </a:cubicBezTo>
                  <a:lnTo>
                    <a:pt x="5820" y="14102"/>
                  </a:lnTo>
                  <a:cubicBezTo>
                    <a:pt x="6002" y="14098"/>
                    <a:pt x="6169" y="13980"/>
                    <a:pt x="6230" y="13805"/>
                  </a:cubicBezTo>
                  <a:lnTo>
                    <a:pt x="8167" y="8293"/>
                  </a:lnTo>
                  <a:cubicBezTo>
                    <a:pt x="8253" y="8042"/>
                    <a:pt x="8110" y="7774"/>
                    <a:pt x="7855" y="7713"/>
                  </a:cubicBezTo>
                  <a:lnTo>
                    <a:pt x="3906" y="6738"/>
                  </a:lnTo>
                  <a:lnTo>
                    <a:pt x="5218" y="2915"/>
                  </a:lnTo>
                  <a:cubicBezTo>
                    <a:pt x="5287" y="2712"/>
                    <a:pt x="5202" y="2485"/>
                    <a:pt x="5011" y="2379"/>
                  </a:cubicBezTo>
                  <a:lnTo>
                    <a:pt x="750" y="56"/>
                  </a:lnTo>
                  <a:cubicBezTo>
                    <a:pt x="680" y="17"/>
                    <a:pt x="607"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5658788" y="2445163"/>
              <a:ext cx="151025" cy="201525"/>
            </a:xfrm>
            <a:custGeom>
              <a:avLst/>
              <a:gdLst/>
              <a:ahLst/>
              <a:cxnLst/>
              <a:rect l="l" t="t" r="r" b="b"/>
              <a:pathLst>
                <a:path w="6041" h="8061" extrusionOk="0">
                  <a:moveTo>
                    <a:pt x="506" y="0"/>
                  </a:moveTo>
                  <a:cubicBezTo>
                    <a:pt x="331" y="0"/>
                    <a:pt x="164" y="105"/>
                    <a:pt x="94" y="278"/>
                  </a:cubicBezTo>
                  <a:cubicBezTo>
                    <a:pt x="0" y="505"/>
                    <a:pt x="110" y="765"/>
                    <a:pt x="337" y="858"/>
                  </a:cubicBezTo>
                  <a:lnTo>
                    <a:pt x="4939" y="2743"/>
                  </a:lnTo>
                  <a:lnTo>
                    <a:pt x="2827" y="7435"/>
                  </a:lnTo>
                  <a:cubicBezTo>
                    <a:pt x="2693" y="7727"/>
                    <a:pt x="2908" y="8060"/>
                    <a:pt x="3233" y="8060"/>
                  </a:cubicBezTo>
                  <a:cubicBezTo>
                    <a:pt x="3408" y="8060"/>
                    <a:pt x="3562" y="7959"/>
                    <a:pt x="3636" y="7800"/>
                  </a:cubicBezTo>
                  <a:lnTo>
                    <a:pt x="5939" y="2690"/>
                  </a:lnTo>
                  <a:cubicBezTo>
                    <a:pt x="6040" y="2459"/>
                    <a:pt x="5935" y="2191"/>
                    <a:pt x="5699" y="2093"/>
                  </a:cubicBezTo>
                  <a:lnTo>
                    <a:pt x="674" y="34"/>
                  </a:lnTo>
                  <a:cubicBezTo>
                    <a:pt x="619" y="11"/>
                    <a:pt x="562"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0"/>
          <p:cNvGrpSpPr/>
          <p:nvPr/>
        </p:nvGrpSpPr>
        <p:grpSpPr>
          <a:xfrm>
            <a:off x="4580925" y="1291629"/>
            <a:ext cx="4149799" cy="3107062"/>
            <a:chOff x="4631725" y="1441379"/>
            <a:chExt cx="4149799" cy="3107062"/>
          </a:xfrm>
        </p:grpSpPr>
        <p:sp>
          <p:nvSpPr>
            <p:cNvPr id="1267" name="Google Shape;1267;p40"/>
            <p:cNvSpPr/>
            <p:nvPr/>
          </p:nvSpPr>
          <p:spPr>
            <a:xfrm>
              <a:off x="8248690" y="3086967"/>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7469274" y="2293816"/>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8099000" y="1866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8557734" y="14713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8027990" y="40784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8657624" y="4423941"/>
              <a:ext cx="123900" cy="12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6822900" y="17400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8398234" y="230596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24340" y="3083204"/>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6159725" y="24759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5424340" y="1441379"/>
              <a:ext cx="159600" cy="16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150500" y="36753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5709938" y="370924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4631725" y="2554396"/>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032375" y="1500721"/>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a:stCxn id="1281" idx="6"/>
              <a:endCxn id="1277" idx="2"/>
            </p:cNvCxnSpPr>
            <p:nvPr/>
          </p:nvCxnSpPr>
          <p:spPr>
            <a:xfrm rot="10800000" flipH="1">
              <a:off x="5132275" y="1521421"/>
              <a:ext cx="292200" cy="29400"/>
            </a:xfrm>
            <a:prstGeom prst="straightConnector1">
              <a:avLst/>
            </a:prstGeom>
            <a:noFill/>
            <a:ln w="19050" cap="flat" cmpd="sng">
              <a:solidFill>
                <a:schemeClr val="dk2"/>
              </a:solidFill>
              <a:prstDash val="solid"/>
              <a:round/>
              <a:headEnd type="none" w="med" len="med"/>
              <a:tailEnd type="none" w="med" len="med"/>
            </a:ln>
          </p:spPr>
        </p:cxnSp>
        <p:cxnSp>
          <p:nvCxnSpPr>
            <p:cNvPr id="1283" name="Google Shape;1283;p40"/>
            <p:cNvCxnSpPr>
              <a:stCxn id="1277" idx="3"/>
              <a:endCxn id="1280" idx="7"/>
            </p:cNvCxnSpPr>
            <p:nvPr/>
          </p:nvCxnSpPr>
          <p:spPr>
            <a:xfrm flipH="1">
              <a:off x="4716913" y="1578118"/>
              <a:ext cx="730800" cy="990900"/>
            </a:xfrm>
            <a:prstGeom prst="straightConnector1">
              <a:avLst/>
            </a:prstGeom>
            <a:noFill/>
            <a:ln w="19050" cap="flat" cmpd="sng">
              <a:solidFill>
                <a:schemeClr val="dk2"/>
              </a:solidFill>
              <a:prstDash val="solid"/>
              <a:round/>
              <a:headEnd type="none" w="med" len="med"/>
              <a:tailEnd type="none" w="med" len="med"/>
            </a:ln>
          </p:spPr>
        </p:cxnSp>
        <p:cxnSp>
          <p:nvCxnSpPr>
            <p:cNvPr id="1284" name="Google Shape;1284;p40"/>
            <p:cNvCxnSpPr>
              <a:stCxn id="1277" idx="5"/>
              <a:endCxn id="1276" idx="1"/>
            </p:cNvCxnSpPr>
            <p:nvPr/>
          </p:nvCxnSpPr>
          <p:spPr>
            <a:xfrm>
              <a:off x="5560567" y="1578118"/>
              <a:ext cx="613800" cy="912600"/>
            </a:xfrm>
            <a:prstGeom prst="straightConnector1">
              <a:avLst/>
            </a:prstGeom>
            <a:noFill/>
            <a:ln w="19050" cap="flat" cmpd="sng">
              <a:solidFill>
                <a:schemeClr val="dk2"/>
              </a:solidFill>
              <a:prstDash val="solid"/>
              <a:round/>
              <a:headEnd type="none" w="med" len="med"/>
              <a:tailEnd type="none" w="med" len="med"/>
            </a:ln>
          </p:spPr>
        </p:cxnSp>
        <p:cxnSp>
          <p:nvCxnSpPr>
            <p:cNvPr id="1285" name="Google Shape;1285;p40"/>
            <p:cNvCxnSpPr>
              <a:stCxn id="1276" idx="3"/>
              <a:endCxn id="1275" idx="7"/>
            </p:cNvCxnSpPr>
            <p:nvPr/>
          </p:nvCxnSpPr>
          <p:spPr>
            <a:xfrm flipH="1">
              <a:off x="5560555" y="2561472"/>
              <a:ext cx="613800" cy="545100"/>
            </a:xfrm>
            <a:prstGeom prst="straightConnector1">
              <a:avLst/>
            </a:prstGeom>
            <a:noFill/>
            <a:ln w="19050" cap="flat" cmpd="sng">
              <a:solidFill>
                <a:schemeClr val="dk2"/>
              </a:solidFill>
              <a:prstDash val="solid"/>
              <a:round/>
              <a:headEnd type="none" w="med" len="med"/>
              <a:tailEnd type="none" w="med" len="med"/>
            </a:ln>
          </p:spPr>
        </p:cxnSp>
        <p:cxnSp>
          <p:nvCxnSpPr>
            <p:cNvPr id="1286" name="Google Shape;1286;p40"/>
            <p:cNvCxnSpPr>
              <a:stCxn id="1275" idx="3"/>
              <a:endCxn id="1278" idx="0"/>
            </p:cNvCxnSpPr>
            <p:nvPr/>
          </p:nvCxnSpPr>
          <p:spPr>
            <a:xfrm flipH="1">
              <a:off x="5200513" y="3219943"/>
              <a:ext cx="247200" cy="455400"/>
            </a:xfrm>
            <a:prstGeom prst="straightConnector1">
              <a:avLst/>
            </a:prstGeom>
            <a:noFill/>
            <a:ln w="19050" cap="flat" cmpd="sng">
              <a:solidFill>
                <a:schemeClr val="dk2"/>
              </a:solidFill>
              <a:prstDash val="solid"/>
              <a:round/>
              <a:headEnd type="none" w="med" len="med"/>
              <a:tailEnd type="none" w="med" len="med"/>
            </a:ln>
          </p:spPr>
        </p:cxnSp>
        <p:cxnSp>
          <p:nvCxnSpPr>
            <p:cNvPr id="1287" name="Google Shape;1287;p40"/>
            <p:cNvCxnSpPr>
              <a:stCxn id="1278" idx="6"/>
              <a:endCxn id="1279" idx="2"/>
            </p:cNvCxnSpPr>
            <p:nvPr/>
          </p:nvCxnSpPr>
          <p:spPr>
            <a:xfrm>
              <a:off x="5250400" y="3725421"/>
              <a:ext cx="459600" cy="33900"/>
            </a:xfrm>
            <a:prstGeom prst="straightConnector1">
              <a:avLst/>
            </a:prstGeom>
            <a:noFill/>
            <a:ln w="19050" cap="flat" cmpd="sng">
              <a:solidFill>
                <a:schemeClr val="dk2"/>
              </a:solidFill>
              <a:prstDash val="solid"/>
              <a:round/>
              <a:headEnd type="none" w="med" len="med"/>
              <a:tailEnd type="none" w="med" len="med"/>
            </a:ln>
          </p:spPr>
        </p:cxnSp>
        <p:cxnSp>
          <p:nvCxnSpPr>
            <p:cNvPr id="1288" name="Google Shape;1288;p40"/>
            <p:cNvCxnSpPr>
              <a:stCxn id="1273" idx="2"/>
              <a:endCxn id="1277" idx="6"/>
            </p:cNvCxnSpPr>
            <p:nvPr/>
          </p:nvCxnSpPr>
          <p:spPr>
            <a:xfrm rot="10800000">
              <a:off x="5583900" y="1521346"/>
              <a:ext cx="1239000" cy="268800"/>
            </a:xfrm>
            <a:prstGeom prst="straightConnector1">
              <a:avLst/>
            </a:prstGeom>
            <a:noFill/>
            <a:ln w="19050" cap="flat" cmpd="sng">
              <a:solidFill>
                <a:schemeClr val="dk2"/>
              </a:solidFill>
              <a:prstDash val="solid"/>
              <a:round/>
              <a:headEnd type="none" w="med" len="med"/>
              <a:tailEnd type="none" w="med" len="med"/>
            </a:ln>
          </p:spPr>
        </p:cxnSp>
        <p:cxnSp>
          <p:nvCxnSpPr>
            <p:cNvPr id="1289" name="Google Shape;1289;p40"/>
            <p:cNvCxnSpPr>
              <a:stCxn id="1273" idx="5"/>
              <a:endCxn id="1268" idx="1"/>
            </p:cNvCxnSpPr>
            <p:nvPr/>
          </p:nvCxnSpPr>
          <p:spPr>
            <a:xfrm>
              <a:off x="6908170" y="1825572"/>
              <a:ext cx="579300" cy="486600"/>
            </a:xfrm>
            <a:prstGeom prst="straightConnector1">
              <a:avLst/>
            </a:prstGeom>
            <a:noFill/>
            <a:ln w="19050" cap="flat" cmpd="sng">
              <a:solidFill>
                <a:schemeClr val="dk2"/>
              </a:solidFill>
              <a:prstDash val="solid"/>
              <a:round/>
              <a:headEnd type="none" w="med" len="med"/>
              <a:tailEnd type="none" w="med" len="med"/>
            </a:ln>
          </p:spPr>
        </p:cxnSp>
        <p:cxnSp>
          <p:nvCxnSpPr>
            <p:cNvPr id="1290" name="Google Shape;1290;p40"/>
            <p:cNvCxnSpPr>
              <a:stCxn id="1268" idx="6"/>
              <a:endCxn id="1274" idx="2"/>
            </p:cNvCxnSpPr>
            <p:nvPr/>
          </p:nvCxnSpPr>
          <p:spPr>
            <a:xfrm>
              <a:off x="7593174" y="2356066"/>
              <a:ext cx="805200" cy="0"/>
            </a:xfrm>
            <a:prstGeom prst="straightConnector1">
              <a:avLst/>
            </a:prstGeom>
            <a:noFill/>
            <a:ln w="19050" cap="flat" cmpd="sng">
              <a:solidFill>
                <a:schemeClr val="dk2"/>
              </a:solidFill>
              <a:prstDash val="solid"/>
              <a:round/>
              <a:headEnd type="none" w="med" len="med"/>
              <a:tailEnd type="none" w="med" len="med"/>
            </a:ln>
          </p:spPr>
        </p:cxnSp>
        <p:cxnSp>
          <p:nvCxnSpPr>
            <p:cNvPr id="1291" name="Google Shape;1291;p40"/>
            <p:cNvCxnSpPr>
              <a:stCxn id="1274" idx="0"/>
              <a:endCxn id="1269" idx="5"/>
            </p:cNvCxnSpPr>
            <p:nvPr/>
          </p:nvCxnSpPr>
          <p:spPr>
            <a:xfrm rot="10800000">
              <a:off x="8184184" y="1951964"/>
              <a:ext cx="264000" cy="354000"/>
            </a:xfrm>
            <a:prstGeom prst="straightConnector1">
              <a:avLst/>
            </a:prstGeom>
            <a:noFill/>
            <a:ln w="19050" cap="flat" cmpd="sng">
              <a:solidFill>
                <a:schemeClr val="dk2"/>
              </a:solidFill>
              <a:prstDash val="solid"/>
              <a:round/>
              <a:headEnd type="none" w="med" len="med"/>
              <a:tailEnd type="none" w="med" len="med"/>
            </a:ln>
          </p:spPr>
        </p:cxnSp>
        <p:cxnSp>
          <p:nvCxnSpPr>
            <p:cNvPr id="1292" name="Google Shape;1292;p40"/>
            <p:cNvCxnSpPr>
              <a:stCxn id="1269" idx="7"/>
              <a:endCxn id="1270" idx="3"/>
            </p:cNvCxnSpPr>
            <p:nvPr/>
          </p:nvCxnSpPr>
          <p:spPr>
            <a:xfrm rot="10800000" flipH="1">
              <a:off x="8184270" y="1556995"/>
              <a:ext cx="388200" cy="324000"/>
            </a:xfrm>
            <a:prstGeom prst="straightConnector1">
              <a:avLst/>
            </a:prstGeom>
            <a:noFill/>
            <a:ln w="19050" cap="flat" cmpd="sng">
              <a:solidFill>
                <a:schemeClr val="dk2"/>
              </a:solidFill>
              <a:prstDash val="solid"/>
              <a:round/>
              <a:headEnd type="none" w="med" len="med"/>
              <a:tailEnd type="none" w="med" len="med"/>
            </a:ln>
          </p:spPr>
        </p:cxnSp>
        <p:cxnSp>
          <p:nvCxnSpPr>
            <p:cNvPr id="1293" name="Google Shape;1293;p40"/>
            <p:cNvCxnSpPr>
              <a:stCxn id="1268" idx="5"/>
              <a:endCxn id="1267" idx="1"/>
            </p:cNvCxnSpPr>
            <p:nvPr/>
          </p:nvCxnSpPr>
          <p:spPr>
            <a:xfrm>
              <a:off x="7575029" y="2400083"/>
              <a:ext cx="696900" cy="710400"/>
            </a:xfrm>
            <a:prstGeom prst="straightConnector1">
              <a:avLst/>
            </a:prstGeom>
            <a:noFill/>
            <a:ln w="19050" cap="flat" cmpd="sng">
              <a:solidFill>
                <a:schemeClr val="dk2"/>
              </a:solidFill>
              <a:prstDash val="solid"/>
              <a:round/>
              <a:headEnd type="none" w="med" len="med"/>
              <a:tailEnd type="none" w="med" len="med"/>
            </a:ln>
          </p:spPr>
        </p:cxnSp>
        <p:cxnSp>
          <p:nvCxnSpPr>
            <p:cNvPr id="1294" name="Google Shape;1294;p40"/>
            <p:cNvCxnSpPr>
              <a:stCxn id="1271" idx="0"/>
              <a:endCxn id="1267" idx="4"/>
            </p:cNvCxnSpPr>
            <p:nvPr/>
          </p:nvCxnSpPr>
          <p:spPr>
            <a:xfrm rot="10800000" flipH="1">
              <a:off x="8107790" y="3247179"/>
              <a:ext cx="220800" cy="831300"/>
            </a:xfrm>
            <a:prstGeom prst="straightConnector1">
              <a:avLst/>
            </a:prstGeom>
            <a:noFill/>
            <a:ln w="19050" cap="flat" cmpd="sng">
              <a:solidFill>
                <a:schemeClr val="dk2"/>
              </a:solidFill>
              <a:prstDash val="solid"/>
              <a:round/>
              <a:headEnd type="none" w="med" len="med"/>
              <a:tailEnd type="none" w="med" len="med"/>
            </a:ln>
          </p:spPr>
        </p:cxnSp>
        <p:cxnSp>
          <p:nvCxnSpPr>
            <p:cNvPr id="1295" name="Google Shape;1295;p40"/>
            <p:cNvCxnSpPr>
              <a:stCxn id="1271" idx="5"/>
              <a:endCxn id="1272" idx="1"/>
            </p:cNvCxnSpPr>
            <p:nvPr/>
          </p:nvCxnSpPr>
          <p:spPr>
            <a:xfrm>
              <a:off x="8164217" y="4215218"/>
              <a:ext cx="511500" cy="227100"/>
            </a:xfrm>
            <a:prstGeom prst="straightConnector1">
              <a:avLst/>
            </a:prstGeom>
            <a:noFill/>
            <a:ln w="19050" cap="flat" cmpd="sng">
              <a:solidFill>
                <a:schemeClr val="dk2"/>
              </a:solidFill>
              <a:prstDash val="solid"/>
              <a:round/>
              <a:headEnd type="none" w="med" len="med"/>
              <a:tailEnd type="none" w="med" len="med"/>
            </a:ln>
          </p:spPr>
        </p:cxnSp>
        <p:sp>
          <p:nvSpPr>
            <p:cNvPr id="1296" name="Google Shape;1296;p40"/>
            <p:cNvSpPr/>
            <p:nvPr/>
          </p:nvSpPr>
          <p:spPr>
            <a:xfrm>
              <a:off x="8057859" y="4342114"/>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7305734" y="2521639"/>
              <a:ext cx="999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40"/>
            <p:cNvCxnSpPr>
              <a:stCxn id="1268" idx="3"/>
              <a:endCxn id="1297" idx="7"/>
            </p:cNvCxnSpPr>
            <p:nvPr/>
          </p:nvCxnSpPr>
          <p:spPr>
            <a:xfrm flipH="1">
              <a:off x="7391119" y="2400083"/>
              <a:ext cx="96300" cy="136200"/>
            </a:xfrm>
            <a:prstGeom prst="straightConnector1">
              <a:avLst/>
            </a:prstGeom>
            <a:noFill/>
            <a:ln w="19050" cap="flat" cmpd="sng">
              <a:solidFill>
                <a:schemeClr val="dk2"/>
              </a:solidFill>
              <a:prstDash val="solid"/>
              <a:round/>
              <a:headEnd type="none" w="med" len="med"/>
              <a:tailEnd type="none" w="med" len="med"/>
            </a:ln>
          </p:spPr>
        </p:cxnSp>
        <p:cxnSp>
          <p:nvCxnSpPr>
            <p:cNvPr id="1299" name="Google Shape;1299;p40"/>
            <p:cNvCxnSpPr>
              <a:stCxn id="1271" idx="4"/>
              <a:endCxn id="1296" idx="0"/>
            </p:cNvCxnSpPr>
            <p:nvPr/>
          </p:nvCxnSpPr>
          <p:spPr>
            <a:xfrm>
              <a:off x="8107790" y="4238679"/>
              <a:ext cx="0" cy="103500"/>
            </a:xfrm>
            <a:prstGeom prst="straightConnector1">
              <a:avLst/>
            </a:prstGeom>
            <a:noFill/>
            <a:ln w="19050" cap="flat" cmpd="sng">
              <a:solidFill>
                <a:schemeClr val="dk2"/>
              </a:solidFill>
              <a:prstDash val="solid"/>
              <a:round/>
              <a:headEnd type="none" w="med" len="med"/>
              <a:tailEnd type="none" w="med" len="med"/>
            </a:ln>
          </p:spPr>
        </p:cxnSp>
      </p:grpSp>
      <p:grpSp>
        <p:nvGrpSpPr>
          <p:cNvPr id="1300" name="Google Shape;1300;p40"/>
          <p:cNvGrpSpPr/>
          <p:nvPr/>
        </p:nvGrpSpPr>
        <p:grpSpPr>
          <a:xfrm rot="1863367">
            <a:off x="4742372" y="1940086"/>
            <a:ext cx="1017520" cy="509024"/>
            <a:chOff x="6086682" y="1657156"/>
            <a:chExt cx="1017475" cy="509002"/>
          </a:xfrm>
        </p:grpSpPr>
        <p:sp>
          <p:nvSpPr>
            <p:cNvPr id="1301" name="Google Shape;1301;p40"/>
            <p:cNvSpPr/>
            <p:nvPr/>
          </p:nvSpPr>
          <p:spPr>
            <a:xfrm>
              <a:off x="7038826" y="1923197"/>
              <a:ext cx="64048" cy="53988"/>
            </a:xfrm>
            <a:custGeom>
              <a:avLst/>
              <a:gdLst/>
              <a:ahLst/>
              <a:cxnLst/>
              <a:rect l="l" t="t" r="r" b="b"/>
              <a:pathLst>
                <a:path w="3177" h="2678" extrusionOk="0">
                  <a:moveTo>
                    <a:pt x="3103" y="1"/>
                  </a:moveTo>
                  <a:lnTo>
                    <a:pt x="0" y="1337"/>
                  </a:lnTo>
                  <a:lnTo>
                    <a:pt x="3103" y="2678"/>
                  </a:lnTo>
                  <a:cubicBezTo>
                    <a:pt x="3177" y="1199"/>
                    <a:pt x="3103" y="1"/>
                    <a:pt x="3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6086682" y="1657156"/>
              <a:ext cx="1017475" cy="509002"/>
              <a:chOff x="6086682" y="1657156"/>
              <a:chExt cx="1017475" cy="509002"/>
            </a:xfrm>
          </p:grpSpPr>
          <p:sp>
            <p:nvSpPr>
              <p:cNvPr id="1303" name="Google Shape;1303;p40"/>
              <p:cNvSpPr/>
              <p:nvPr/>
            </p:nvSpPr>
            <p:spPr>
              <a:xfrm>
                <a:off x="6088234" y="1818139"/>
                <a:ext cx="53323" cy="59311"/>
              </a:xfrm>
              <a:custGeom>
                <a:avLst/>
                <a:gdLst/>
                <a:ahLst/>
                <a:cxnLst/>
                <a:rect l="l" t="t" r="r" b="b"/>
                <a:pathLst>
                  <a:path w="2645" h="2942" extrusionOk="0">
                    <a:moveTo>
                      <a:pt x="49" y="1"/>
                    </a:moveTo>
                    <a:cubicBezTo>
                      <a:pt x="1" y="979"/>
                      <a:pt x="1" y="1958"/>
                      <a:pt x="49" y="2941"/>
                    </a:cubicBezTo>
                    <a:lnTo>
                      <a:pt x="2645" y="1861"/>
                    </a:lnTo>
                    <a:lnTo>
                      <a:pt x="49" y="1"/>
                    </a:lnTo>
                    <a:close/>
                  </a:path>
                </a:pathLst>
              </a:custGeom>
              <a:solidFill>
                <a:srgbClr val="9DA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6086682" y="1708989"/>
                <a:ext cx="1017475" cy="457168"/>
              </a:xfrm>
              <a:custGeom>
                <a:avLst/>
                <a:gdLst/>
                <a:ahLst/>
                <a:cxnLst/>
                <a:rect l="l" t="t" r="r" b="b"/>
                <a:pathLst>
                  <a:path w="50470" h="22677" extrusionOk="0">
                    <a:moveTo>
                      <a:pt x="18072" y="0"/>
                    </a:moveTo>
                    <a:cubicBezTo>
                      <a:pt x="17710" y="0"/>
                      <a:pt x="17347" y="57"/>
                      <a:pt x="16999" y="171"/>
                    </a:cubicBezTo>
                    <a:cubicBezTo>
                      <a:pt x="9408" y="2669"/>
                      <a:pt x="2978" y="6056"/>
                      <a:pt x="488" y="7445"/>
                    </a:cubicBezTo>
                    <a:cubicBezTo>
                      <a:pt x="0" y="7718"/>
                      <a:pt x="8" y="8416"/>
                      <a:pt x="500" y="8680"/>
                    </a:cubicBezTo>
                    <a:cubicBezTo>
                      <a:pt x="12576" y="15127"/>
                      <a:pt x="26598" y="20748"/>
                      <a:pt x="30924" y="22438"/>
                    </a:cubicBezTo>
                    <a:cubicBezTo>
                      <a:pt x="31332" y="22597"/>
                      <a:pt x="31761" y="22676"/>
                      <a:pt x="32191" y="22676"/>
                    </a:cubicBezTo>
                    <a:cubicBezTo>
                      <a:pt x="32672" y="22676"/>
                      <a:pt x="33152" y="22577"/>
                      <a:pt x="33600" y="22377"/>
                    </a:cubicBezTo>
                    <a:cubicBezTo>
                      <a:pt x="40136" y="19501"/>
                      <a:pt x="47301" y="15427"/>
                      <a:pt x="49990" y="13867"/>
                    </a:cubicBezTo>
                    <a:cubicBezTo>
                      <a:pt x="50470" y="13587"/>
                      <a:pt x="50453" y="12884"/>
                      <a:pt x="49958" y="12633"/>
                    </a:cubicBezTo>
                    <a:cubicBezTo>
                      <a:pt x="40579" y="7848"/>
                      <a:pt x="23689" y="1779"/>
                      <a:pt x="19225" y="199"/>
                    </a:cubicBezTo>
                    <a:cubicBezTo>
                      <a:pt x="18853" y="66"/>
                      <a:pt x="18462" y="0"/>
                      <a:pt x="18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6086682" y="1657156"/>
                <a:ext cx="1017475" cy="457168"/>
              </a:xfrm>
              <a:custGeom>
                <a:avLst/>
                <a:gdLst/>
                <a:ahLst/>
                <a:cxnLst/>
                <a:rect l="l" t="t" r="r" b="b"/>
                <a:pathLst>
                  <a:path w="50470" h="22677" extrusionOk="0">
                    <a:moveTo>
                      <a:pt x="18072" y="0"/>
                    </a:moveTo>
                    <a:cubicBezTo>
                      <a:pt x="17710" y="0"/>
                      <a:pt x="17347" y="57"/>
                      <a:pt x="16999" y="170"/>
                    </a:cubicBezTo>
                    <a:cubicBezTo>
                      <a:pt x="9408" y="2668"/>
                      <a:pt x="2978" y="6056"/>
                      <a:pt x="488" y="7445"/>
                    </a:cubicBezTo>
                    <a:cubicBezTo>
                      <a:pt x="0" y="7717"/>
                      <a:pt x="8" y="8416"/>
                      <a:pt x="500" y="8680"/>
                    </a:cubicBezTo>
                    <a:cubicBezTo>
                      <a:pt x="12576" y="15126"/>
                      <a:pt x="26598" y="20752"/>
                      <a:pt x="30924" y="22438"/>
                    </a:cubicBezTo>
                    <a:cubicBezTo>
                      <a:pt x="31332" y="22597"/>
                      <a:pt x="31761" y="22676"/>
                      <a:pt x="32191" y="22676"/>
                    </a:cubicBezTo>
                    <a:cubicBezTo>
                      <a:pt x="32672" y="22676"/>
                      <a:pt x="33152" y="22576"/>
                      <a:pt x="33600" y="22377"/>
                    </a:cubicBezTo>
                    <a:cubicBezTo>
                      <a:pt x="40136" y="19501"/>
                      <a:pt x="47301" y="15427"/>
                      <a:pt x="49990" y="13867"/>
                    </a:cubicBezTo>
                    <a:cubicBezTo>
                      <a:pt x="50470" y="13587"/>
                      <a:pt x="50453" y="12884"/>
                      <a:pt x="49958" y="12632"/>
                    </a:cubicBezTo>
                    <a:cubicBezTo>
                      <a:pt x="40579" y="7847"/>
                      <a:pt x="23689" y="1779"/>
                      <a:pt x="19225" y="199"/>
                    </a:cubicBezTo>
                    <a:cubicBezTo>
                      <a:pt x="18853" y="66"/>
                      <a:pt x="18462"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6139583" y="1675502"/>
                <a:ext cx="862707" cy="374049"/>
              </a:xfrm>
              <a:custGeom>
                <a:avLst/>
                <a:gdLst/>
                <a:ahLst/>
                <a:cxnLst/>
                <a:rect l="l" t="t" r="r" b="b"/>
                <a:pathLst>
                  <a:path w="42793" h="18554" extrusionOk="0">
                    <a:moveTo>
                      <a:pt x="15310" y="1"/>
                    </a:moveTo>
                    <a:cubicBezTo>
                      <a:pt x="15007" y="1"/>
                      <a:pt x="14703" y="47"/>
                      <a:pt x="14408" y="138"/>
                    </a:cubicBezTo>
                    <a:cubicBezTo>
                      <a:pt x="7974" y="2181"/>
                      <a:pt x="2523" y="4955"/>
                      <a:pt x="407" y="6088"/>
                    </a:cubicBezTo>
                    <a:cubicBezTo>
                      <a:pt x="0" y="6308"/>
                      <a:pt x="8" y="6893"/>
                      <a:pt x="419" y="7104"/>
                    </a:cubicBezTo>
                    <a:cubicBezTo>
                      <a:pt x="630" y="7214"/>
                      <a:pt x="837" y="7319"/>
                      <a:pt x="1052" y="7425"/>
                    </a:cubicBezTo>
                    <a:cubicBezTo>
                      <a:pt x="2332" y="8079"/>
                      <a:pt x="3636" y="8725"/>
                      <a:pt x="4944" y="9346"/>
                    </a:cubicBezTo>
                    <a:cubicBezTo>
                      <a:pt x="6272" y="9984"/>
                      <a:pt x="7604" y="10601"/>
                      <a:pt x="8920" y="11198"/>
                    </a:cubicBezTo>
                    <a:cubicBezTo>
                      <a:pt x="11422" y="12332"/>
                      <a:pt x="13868" y="13392"/>
                      <a:pt x="16118" y="14326"/>
                    </a:cubicBezTo>
                    <a:cubicBezTo>
                      <a:pt x="17044" y="14720"/>
                      <a:pt x="17938" y="15090"/>
                      <a:pt x="18787" y="15435"/>
                    </a:cubicBezTo>
                    <a:cubicBezTo>
                      <a:pt x="22117" y="16796"/>
                      <a:pt x="24790" y="17823"/>
                      <a:pt x="26212" y="18364"/>
                    </a:cubicBezTo>
                    <a:cubicBezTo>
                      <a:pt x="26555" y="18491"/>
                      <a:pt x="26915" y="18554"/>
                      <a:pt x="27275" y="18554"/>
                    </a:cubicBezTo>
                    <a:cubicBezTo>
                      <a:pt x="27686" y="18554"/>
                      <a:pt x="28097" y="18471"/>
                      <a:pt x="28482" y="18307"/>
                    </a:cubicBezTo>
                    <a:cubicBezTo>
                      <a:pt x="30538" y="17437"/>
                      <a:pt x="32678" y="16426"/>
                      <a:pt x="34661" y="15435"/>
                    </a:cubicBezTo>
                    <a:cubicBezTo>
                      <a:pt x="35412" y="15061"/>
                      <a:pt x="36143" y="14692"/>
                      <a:pt x="36842" y="14330"/>
                    </a:cubicBezTo>
                    <a:cubicBezTo>
                      <a:pt x="39259" y="13079"/>
                      <a:pt x="41269" y="11970"/>
                      <a:pt x="42382" y="11349"/>
                    </a:cubicBezTo>
                    <a:cubicBezTo>
                      <a:pt x="42793" y="11125"/>
                      <a:pt x="42776" y="10528"/>
                      <a:pt x="42354" y="10329"/>
                    </a:cubicBezTo>
                    <a:cubicBezTo>
                      <a:pt x="42175" y="10240"/>
                      <a:pt x="41996" y="10154"/>
                      <a:pt x="41814" y="10065"/>
                    </a:cubicBezTo>
                    <a:cubicBezTo>
                      <a:pt x="40550" y="9460"/>
                      <a:pt x="39141" y="8826"/>
                      <a:pt x="37654" y="8193"/>
                    </a:cubicBezTo>
                    <a:cubicBezTo>
                      <a:pt x="35741" y="7368"/>
                      <a:pt x="33698" y="6543"/>
                      <a:pt x="31647" y="5743"/>
                    </a:cubicBezTo>
                    <a:lnTo>
                      <a:pt x="31639" y="5743"/>
                    </a:lnTo>
                    <a:cubicBezTo>
                      <a:pt x="30022" y="5114"/>
                      <a:pt x="28393" y="4500"/>
                      <a:pt x="26837" y="3915"/>
                    </a:cubicBezTo>
                    <a:lnTo>
                      <a:pt x="26829" y="3915"/>
                    </a:lnTo>
                    <a:cubicBezTo>
                      <a:pt x="22162" y="2189"/>
                      <a:pt x="18076" y="771"/>
                      <a:pt x="16293" y="166"/>
                    </a:cubicBezTo>
                    <a:cubicBezTo>
                      <a:pt x="15974" y="56"/>
                      <a:pt x="15642" y="1"/>
                      <a:pt x="15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6141781" y="1754592"/>
                <a:ext cx="635806" cy="70600"/>
              </a:xfrm>
              <a:custGeom>
                <a:avLst/>
                <a:gdLst/>
                <a:ahLst/>
                <a:cxnLst/>
                <a:rect l="l" t="t" r="r" b="b"/>
                <a:pathLst>
                  <a:path w="31538" h="3502" extrusionOk="0">
                    <a:moveTo>
                      <a:pt x="26724" y="0"/>
                    </a:moveTo>
                    <a:cubicBezTo>
                      <a:pt x="19828" y="564"/>
                      <a:pt x="4290" y="1801"/>
                      <a:pt x="1556" y="1801"/>
                    </a:cubicBezTo>
                    <a:cubicBezTo>
                      <a:pt x="1334" y="1801"/>
                      <a:pt x="1196" y="1793"/>
                      <a:pt x="1155" y="1776"/>
                    </a:cubicBezTo>
                    <a:lnTo>
                      <a:pt x="1" y="2641"/>
                    </a:lnTo>
                    <a:lnTo>
                      <a:pt x="943" y="3502"/>
                    </a:lnTo>
                    <a:lnTo>
                      <a:pt x="31534" y="1828"/>
                    </a:lnTo>
                    <a:lnTo>
                      <a:pt x="31538" y="1828"/>
                    </a:lnTo>
                    <a:lnTo>
                      <a:pt x="26728"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6239237" y="1840820"/>
                <a:ext cx="743319" cy="60540"/>
              </a:xfrm>
              <a:custGeom>
                <a:avLst/>
                <a:gdLst/>
                <a:ahLst/>
                <a:cxnLst/>
                <a:rect l="l" t="t" r="r" b="b"/>
                <a:pathLst>
                  <a:path w="36871" h="3003" extrusionOk="0">
                    <a:moveTo>
                      <a:pt x="32711" y="1"/>
                    </a:moveTo>
                    <a:lnTo>
                      <a:pt x="1" y="1150"/>
                    </a:lnTo>
                    <a:cubicBezTo>
                      <a:pt x="1329" y="1792"/>
                      <a:pt x="2661" y="2409"/>
                      <a:pt x="3981" y="3002"/>
                    </a:cubicBezTo>
                    <a:lnTo>
                      <a:pt x="36871" y="1873"/>
                    </a:lnTo>
                    <a:lnTo>
                      <a:pt x="32711" y="1"/>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6464512" y="1964405"/>
                <a:ext cx="417816" cy="22357"/>
              </a:xfrm>
              <a:custGeom>
                <a:avLst/>
                <a:gdLst/>
                <a:ahLst/>
                <a:cxnLst/>
                <a:rect l="l" t="t" r="r" b="b"/>
                <a:pathLst>
                  <a:path w="20725" h="1109" extrusionOk="0">
                    <a:moveTo>
                      <a:pt x="1" y="0"/>
                    </a:moveTo>
                    <a:lnTo>
                      <a:pt x="2670" y="1109"/>
                    </a:lnTo>
                    <a:lnTo>
                      <a:pt x="18544" y="1109"/>
                    </a:lnTo>
                    <a:lnTo>
                      <a:pt x="19100" y="825"/>
                    </a:lnTo>
                    <a:lnTo>
                      <a:pt x="20725"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6883307" y="1982913"/>
                <a:ext cx="40723" cy="27861"/>
              </a:xfrm>
              <a:custGeom>
                <a:avLst/>
                <a:gdLst/>
                <a:ahLst/>
                <a:cxnLst/>
                <a:rect l="l" t="t" r="r" b="b"/>
                <a:pathLst>
                  <a:path w="2020" h="1382" extrusionOk="0">
                    <a:moveTo>
                      <a:pt x="1012" y="0"/>
                    </a:moveTo>
                    <a:cubicBezTo>
                      <a:pt x="451" y="0"/>
                      <a:pt x="1" y="309"/>
                      <a:pt x="1" y="691"/>
                    </a:cubicBezTo>
                    <a:cubicBezTo>
                      <a:pt x="1" y="1072"/>
                      <a:pt x="451" y="1381"/>
                      <a:pt x="1012" y="1381"/>
                    </a:cubicBezTo>
                    <a:cubicBezTo>
                      <a:pt x="1569" y="1381"/>
                      <a:pt x="2019" y="1072"/>
                      <a:pt x="2019" y="691"/>
                    </a:cubicBezTo>
                    <a:cubicBezTo>
                      <a:pt x="2019" y="309"/>
                      <a:pt x="1569"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1" name="Google Shape;1311;p40"/>
          <p:cNvGrpSpPr/>
          <p:nvPr/>
        </p:nvGrpSpPr>
        <p:grpSpPr>
          <a:xfrm>
            <a:off x="7339731" y="1198204"/>
            <a:ext cx="1041062" cy="810795"/>
            <a:chOff x="7432381" y="878104"/>
            <a:chExt cx="1041062" cy="810795"/>
          </a:xfrm>
        </p:grpSpPr>
        <p:sp>
          <p:nvSpPr>
            <p:cNvPr id="1312" name="Google Shape;1312;p40"/>
            <p:cNvSpPr/>
            <p:nvPr/>
          </p:nvSpPr>
          <p:spPr>
            <a:xfrm>
              <a:off x="7432381" y="878104"/>
              <a:ext cx="1041062" cy="810795"/>
            </a:xfrm>
            <a:custGeom>
              <a:avLst/>
              <a:gdLst/>
              <a:ahLst/>
              <a:cxnLst/>
              <a:rect l="l" t="t" r="r" b="b"/>
              <a:pathLst>
                <a:path w="51640" h="40218" extrusionOk="0">
                  <a:moveTo>
                    <a:pt x="27239" y="0"/>
                  </a:moveTo>
                  <a:cubicBezTo>
                    <a:pt x="14735" y="0"/>
                    <a:pt x="5611" y="8132"/>
                    <a:pt x="3116" y="15696"/>
                  </a:cubicBezTo>
                  <a:cubicBezTo>
                    <a:pt x="322" y="24157"/>
                    <a:pt x="1" y="34937"/>
                    <a:pt x="5907" y="35969"/>
                  </a:cubicBezTo>
                  <a:cubicBezTo>
                    <a:pt x="6282" y="36037"/>
                    <a:pt x="6661" y="36071"/>
                    <a:pt x="7040" y="36071"/>
                  </a:cubicBezTo>
                  <a:cubicBezTo>
                    <a:pt x="7116" y="36071"/>
                    <a:pt x="7192" y="36069"/>
                    <a:pt x="7267" y="36067"/>
                  </a:cubicBezTo>
                  <a:cubicBezTo>
                    <a:pt x="9701" y="35953"/>
                    <a:pt x="11313" y="34271"/>
                    <a:pt x="12483" y="32252"/>
                  </a:cubicBezTo>
                  <a:cubicBezTo>
                    <a:pt x="13685" y="30181"/>
                    <a:pt x="14421" y="27764"/>
                    <a:pt x="15087" y="26314"/>
                  </a:cubicBezTo>
                  <a:cubicBezTo>
                    <a:pt x="15148" y="26180"/>
                    <a:pt x="15213" y="26054"/>
                    <a:pt x="15286" y="25928"/>
                  </a:cubicBezTo>
                  <a:cubicBezTo>
                    <a:pt x="15294" y="25912"/>
                    <a:pt x="15302" y="25900"/>
                    <a:pt x="15310" y="25883"/>
                  </a:cubicBezTo>
                  <a:cubicBezTo>
                    <a:pt x="15367" y="25774"/>
                    <a:pt x="15436" y="25668"/>
                    <a:pt x="15509" y="25571"/>
                  </a:cubicBezTo>
                  <a:cubicBezTo>
                    <a:pt x="15655" y="25343"/>
                    <a:pt x="15822" y="25132"/>
                    <a:pt x="16009" y="24937"/>
                  </a:cubicBezTo>
                  <a:lnTo>
                    <a:pt x="16025" y="24921"/>
                  </a:lnTo>
                  <a:cubicBezTo>
                    <a:pt x="16066" y="24876"/>
                    <a:pt x="16106" y="24831"/>
                    <a:pt x="16151" y="24791"/>
                  </a:cubicBezTo>
                  <a:cubicBezTo>
                    <a:pt x="16220" y="24726"/>
                    <a:pt x="16277" y="24665"/>
                    <a:pt x="16350" y="24604"/>
                  </a:cubicBezTo>
                  <a:cubicBezTo>
                    <a:pt x="16362" y="24596"/>
                    <a:pt x="16378" y="24584"/>
                    <a:pt x="16395" y="24567"/>
                  </a:cubicBezTo>
                  <a:cubicBezTo>
                    <a:pt x="16610" y="24389"/>
                    <a:pt x="16837" y="24226"/>
                    <a:pt x="17077" y="24088"/>
                  </a:cubicBezTo>
                  <a:cubicBezTo>
                    <a:pt x="17203" y="24011"/>
                    <a:pt x="17329" y="23942"/>
                    <a:pt x="17463" y="23885"/>
                  </a:cubicBezTo>
                  <a:cubicBezTo>
                    <a:pt x="17573" y="23832"/>
                    <a:pt x="17678" y="23783"/>
                    <a:pt x="17804" y="23731"/>
                  </a:cubicBezTo>
                  <a:cubicBezTo>
                    <a:pt x="17930" y="23682"/>
                    <a:pt x="18064" y="23633"/>
                    <a:pt x="18202" y="23588"/>
                  </a:cubicBezTo>
                  <a:cubicBezTo>
                    <a:pt x="18292" y="23556"/>
                    <a:pt x="18385" y="23527"/>
                    <a:pt x="18478" y="23499"/>
                  </a:cubicBezTo>
                  <a:lnTo>
                    <a:pt x="18608" y="23466"/>
                  </a:lnTo>
                  <a:cubicBezTo>
                    <a:pt x="18698" y="23438"/>
                    <a:pt x="18791" y="23418"/>
                    <a:pt x="18885" y="23397"/>
                  </a:cubicBezTo>
                  <a:lnTo>
                    <a:pt x="18901" y="23397"/>
                  </a:lnTo>
                  <a:cubicBezTo>
                    <a:pt x="19023" y="23369"/>
                    <a:pt x="19140" y="23345"/>
                    <a:pt x="19258" y="23324"/>
                  </a:cubicBezTo>
                  <a:cubicBezTo>
                    <a:pt x="19923" y="23202"/>
                    <a:pt x="20654" y="23146"/>
                    <a:pt x="21449" y="23146"/>
                  </a:cubicBezTo>
                  <a:cubicBezTo>
                    <a:pt x="21660" y="23146"/>
                    <a:pt x="21874" y="23150"/>
                    <a:pt x="22093" y="23158"/>
                  </a:cubicBezTo>
                  <a:cubicBezTo>
                    <a:pt x="22130" y="23158"/>
                    <a:pt x="22167" y="23158"/>
                    <a:pt x="22203" y="23166"/>
                  </a:cubicBezTo>
                  <a:cubicBezTo>
                    <a:pt x="22886" y="23190"/>
                    <a:pt x="23609" y="23255"/>
                    <a:pt x="24380" y="23357"/>
                  </a:cubicBezTo>
                  <a:cubicBezTo>
                    <a:pt x="24734" y="23401"/>
                    <a:pt x="25095" y="23454"/>
                    <a:pt x="25469" y="23515"/>
                  </a:cubicBezTo>
                  <a:cubicBezTo>
                    <a:pt x="25802" y="23572"/>
                    <a:pt x="26119" y="23625"/>
                    <a:pt x="26428" y="23686"/>
                  </a:cubicBezTo>
                  <a:cubicBezTo>
                    <a:pt x="26452" y="23698"/>
                    <a:pt x="26480" y="23702"/>
                    <a:pt x="26505" y="23702"/>
                  </a:cubicBezTo>
                  <a:cubicBezTo>
                    <a:pt x="26805" y="23763"/>
                    <a:pt x="27090" y="23832"/>
                    <a:pt x="27366" y="23901"/>
                  </a:cubicBezTo>
                  <a:cubicBezTo>
                    <a:pt x="27805" y="24011"/>
                    <a:pt x="28219" y="24125"/>
                    <a:pt x="28613" y="24259"/>
                  </a:cubicBezTo>
                  <a:cubicBezTo>
                    <a:pt x="28739" y="24295"/>
                    <a:pt x="28861" y="24340"/>
                    <a:pt x="28978" y="24384"/>
                  </a:cubicBezTo>
                  <a:cubicBezTo>
                    <a:pt x="29405" y="24531"/>
                    <a:pt x="29819" y="24705"/>
                    <a:pt x="30225" y="24904"/>
                  </a:cubicBezTo>
                  <a:cubicBezTo>
                    <a:pt x="30323" y="24945"/>
                    <a:pt x="30420" y="24998"/>
                    <a:pt x="30514" y="25043"/>
                  </a:cubicBezTo>
                  <a:cubicBezTo>
                    <a:pt x="30843" y="25213"/>
                    <a:pt x="31160" y="25404"/>
                    <a:pt x="31464" y="25619"/>
                  </a:cubicBezTo>
                  <a:cubicBezTo>
                    <a:pt x="31537" y="25668"/>
                    <a:pt x="31611" y="25717"/>
                    <a:pt x="31676" y="25770"/>
                  </a:cubicBezTo>
                  <a:cubicBezTo>
                    <a:pt x="31765" y="25835"/>
                    <a:pt x="31842" y="25900"/>
                    <a:pt x="31923" y="25965"/>
                  </a:cubicBezTo>
                  <a:cubicBezTo>
                    <a:pt x="31996" y="26025"/>
                    <a:pt x="32065" y="26086"/>
                    <a:pt x="32130" y="26147"/>
                  </a:cubicBezTo>
                  <a:cubicBezTo>
                    <a:pt x="32281" y="26281"/>
                    <a:pt x="32423" y="26419"/>
                    <a:pt x="32553" y="26574"/>
                  </a:cubicBezTo>
                  <a:cubicBezTo>
                    <a:pt x="32598" y="26619"/>
                    <a:pt x="32638" y="26663"/>
                    <a:pt x="32679" y="26716"/>
                  </a:cubicBezTo>
                  <a:cubicBezTo>
                    <a:pt x="32711" y="26749"/>
                    <a:pt x="32740" y="26785"/>
                    <a:pt x="32764" y="26826"/>
                  </a:cubicBezTo>
                  <a:cubicBezTo>
                    <a:pt x="32817" y="26883"/>
                    <a:pt x="32862" y="26948"/>
                    <a:pt x="32902" y="27013"/>
                  </a:cubicBezTo>
                  <a:cubicBezTo>
                    <a:pt x="33032" y="27195"/>
                    <a:pt x="33150" y="27386"/>
                    <a:pt x="33243" y="27585"/>
                  </a:cubicBezTo>
                  <a:cubicBezTo>
                    <a:pt x="33276" y="27650"/>
                    <a:pt x="33308" y="27711"/>
                    <a:pt x="33333" y="27780"/>
                  </a:cubicBezTo>
                  <a:cubicBezTo>
                    <a:pt x="33353" y="27825"/>
                    <a:pt x="33373" y="27874"/>
                    <a:pt x="33394" y="27926"/>
                  </a:cubicBezTo>
                  <a:cubicBezTo>
                    <a:pt x="33414" y="27983"/>
                    <a:pt x="33430" y="28032"/>
                    <a:pt x="33455" y="28089"/>
                  </a:cubicBezTo>
                  <a:cubicBezTo>
                    <a:pt x="33503" y="28243"/>
                    <a:pt x="33544" y="28406"/>
                    <a:pt x="33576" y="28568"/>
                  </a:cubicBezTo>
                  <a:cubicBezTo>
                    <a:pt x="33593" y="28637"/>
                    <a:pt x="33605" y="28710"/>
                    <a:pt x="33613" y="28784"/>
                  </a:cubicBezTo>
                  <a:cubicBezTo>
                    <a:pt x="33930" y="31103"/>
                    <a:pt x="33373" y="39162"/>
                    <a:pt x="37923" y="40124"/>
                  </a:cubicBezTo>
                  <a:cubicBezTo>
                    <a:pt x="38231" y="40185"/>
                    <a:pt x="38544" y="40218"/>
                    <a:pt x="38861" y="40218"/>
                  </a:cubicBezTo>
                  <a:lnTo>
                    <a:pt x="38865" y="40218"/>
                  </a:lnTo>
                  <a:cubicBezTo>
                    <a:pt x="40656" y="40218"/>
                    <a:pt x="42801" y="39267"/>
                    <a:pt x="44795" y="37517"/>
                  </a:cubicBezTo>
                  <a:cubicBezTo>
                    <a:pt x="44800" y="37509"/>
                    <a:pt x="44808" y="37509"/>
                    <a:pt x="44812" y="37504"/>
                  </a:cubicBezTo>
                  <a:cubicBezTo>
                    <a:pt x="47943" y="34755"/>
                    <a:pt x="50685" y="30051"/>
                    <a:pt x="51100" y="23995"/>
                  </a:cubicBezTo>
                  <a:cubicBezTo>
                    <a:pt x="51640" y="16009"/>
                    <a:pt x="48878" y="7970"/>
                    <a:pt x="41152" y="3494"/>
                  </a:cubicBezTo>
                  <a:cubicBezTo>
                    <a:pt x="39328" y="2442"/>
                    <a:pt x="37224" y="1581"/>
                    <a:pt x="34823" y="972"/>
                  </a:cubicBezTo>
                  <a:cubicBezTo>
                    <a:pt x="34815" y="972"/>
                    <a:pt x="34807" y="968"/>
                    <a:pt x="34799" y="963"/>
                  </a:cubicBezTo>
                  <a:cubicBezTo>
                    <a:pt x="34783" y="963"/>
                    <a:pt x="34763" y="959"/>
                    <a:pt x="34746" y="955"/>
                  </a:cubicBezTo>
                  <a:cubicBezTo>
                    <a:pt x="33824" y="724"/>
                    <a:pt x="32862" y="517"/>
                    <a:pt x="31858" y="366"/>
                  </a:cubicBezTo>
                  <a:cubicBezTo>
                    <a:pt x="31070" y="236"/>
                    <a:pt x="30294" y="151"/>
                    <a:pt x="29527" y="90"/>
                  </a:cubicBezTo>
                  <a:cubicBezTo>
                    <a:pt x="28752" y="30"/>
                    <a:pt x="27989" y="0"/>
                    <a:pt x="27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8122074" y="1104025"/>
              <a:ext cx="257544" cy="252564"/>
            </a:xfrm>
            <a:custGeom>
              <a:avLst/>
              <a:gdLst/>
              <a:ahLst/>
              <a:cxnLst/>
              <a:rect l="l" t="t" r="r" b="b"/>
              <a:pathLst>
                <a:path w="12775" h="12528" extrusionOk="0">
                  <a:moveTo>
                    <a:pt x="7430" y="1"/>
                  </a:moveTo>
                  <a:cubicBezTo>
                    <a:pt x="5345" y="1"/>
                    <a:pt x="3125" y="1340"/>
                    <a:pt x="1808" y="3621"/>
                  </a:cubicBezTo>
                  <a:cubicBezTo>
                    <a:pt x="0" y="6757"/>
                    <a:pt x="581" y="10481"/>
                    <a:pt x="3108" y="11940"/>
                  </a:cubicBezTo>
                  <a:cubicBezTo>
                    <a:pt x="3798" y="12339"/>
                    <a:pt x="4561" y="12527"/>
                    <a:pt x="5344" y="12527"/>
                  </a:cubicBezTo>
                  <a:cubicBezTo>
                    <a:pt x="7428" y="12527"/>
                    <a:pt x="9646" y="11186"/>
                    <a:pt x="10963" y="8905"/>
                  </a:cubicBezTo>
                  <a:cubicBezTo>
                    <a:pt x="12775" y="5770"/>
                    <a:pt x="12194" y="2049"/>
                    <a:pt x="9663" y="587"/>
                  </a:cubicBezTo>
                  <a:cubicBezTo>
                    <a:pt x="8974" y="189"/>
                    <a:pt x="8212" y="1"/>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7588061" y="1015197"/>
              <a:ext cx="257564" cy="252585"/>
            </a:xfrm>
            <a:custGeom>
              <a:avLst/>
              <a:gdLst/>
              <a:ahLst/>
              <a:cxnLst/>
              <a:rect l="l" t="t" r="r" b="b"/>
              <a:pathLst>
                <a:path w="12776" h="12529" extrusionOk="0">
                  <a:moveTo>
                    <a:pt x="7435" y="0"/>
                  </a:moveTo>
                  <a:cubicBezTo>
                    <a:pt x="5349" y="0"/>
                    <a:pt x="3130" y="1342"/>
                    <a:pt x="1812" y="3624"/>
                  </a:cubicBezTo>
                  <a:cubicBezTo>
                    <a:pt x="0" y="6759"/>
                    <a:pt x="581" y="10484"/>
                    <a:pt x="3112" y="11942"/>
                  </a:cubicBezTo>
                  <a:cubicBezTo>
                    <a:pt x="3801" y="12340"/>
                    <a:pt x="4564" y="12528"/>
                    <a:pt x="5345" y="12528"/>
                  </a:cubicBezTo>
                  <a:cubicBezTo>
                    <a:pt x="7430" y="12528"/>
                    <a:pt x="9649" y="11189"/>
                    <a:pt x="10964" y="8908"/>
                  </a:cubicBezTo>
                  <a:cubicBezTo>
                    <a:pt x="12775" y="5772"/>
                    <a:pt x="12194" y="2048"/>
                    <a:pt x="9668" y="585"/>
                  </a:cubicBezTo>
                  <a:cubicBezTo>
                    <a:pt x="8978" y="188"/>
                    <a:pt x="8216" y="0"/>
                    <a:pt x="7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7815311" y="879918"/>
              <a:ext cx="446705" cy="517709"/>
            </a:xfrm>
            <a:custGeom>
              <a:avLst/>
              <a:gdLst/>
              <a:ahLst/>
              <a:cxnLst/>
              <a:rect l="l" t="t" r="r" b="b"/>
              <a:pathLst>
                <a:path w="22158" h="25680" extrusionOk="0">
                  <a:moveTo>
                    <a:pt x="10533" y="0"/>
                  </a:moveTo>
                  <a:cubicBezTo>
                    <a:pt x="10301" y="146"/>
                    <a:pt x="10029" y="333"/>
                    <a:pt x="9720" y="569"/>
                  </a:cubicBezTo>
                  <a:lnTo>
                    <a:pt x="9716" y="569"/>
                  </a:lnTo>
                  <a:cubicBezTo>
                    <a:pt x="8047" y="1852"/>
                    <a:pt x="5325" y="4602"/>
                    <a:pt x="2722" y="10098"/>
                  </a:cubicBezTo>
                  <a:cubicBezTo>
                    <a:pt x="1483" y="12718"/>
                    <a:pt x="776" y="14993"/>
                    <a:pt x="398" y="16890"/>
                  </a:cubicBezTo>
                  <a:cubicBezTo>
                    <a:pt x="276" y="17507"/>
                    <a:pt x="187" y="18092"/>
                    <a:pt x="126" y="18632"/>
                  </a:cubicBezTo>
                  <a:lnTo>
                    <a:pt x="126" y="18636"/>
                  </a:lnTo>
                  <a:cubicBezTo>
                    <a:pt x="53" y="19266"/>
                    <a:pt x="12" y="19895"/>
                    <a:pt x="8" y="20529"/>
                  </a:cubicBezTo>
                  <a:lnTo>
                    <a:pt x="8" y="20558"/>
                  </a:lnTo>
                  <a:cubicBezTo>
                    <a:pt x="0" y="21813"/>
                    <a:pt x="142" y="22710"/>
                    <a:pt x="264" y="23230"/>
                  </a:cubicBezTo>
                  <a:lnTo>
                    <a:pt x="264" y="23234"/>
                  </a:lnTo>
                  <a:cubicBezTo>
                    <a:pt x="929" y="23112"/>
                    <a:pt x="1660" y="23056"/>
                    <a:pt x="2455" y="23056"/>
                  </a:cubicBezTo>
                  <a:cubicBezTo>
                    <a:pt x="2666" y="23056"/>
                    <a:pt x="2880" y="23060"/>
                    <a:pt x="3099" y="23068"/>
                  </a:cubicBezTo>
                  <a:cubicBezTo>
                    <a:pt x="3136" y="23068"/>
                    <a:pt x="3173" y="23072"/>
                    <a:pt x="3209" y="23076"/>
                  </a:cubicBezTo>
                  <a:cubicBezTo>
                    <a:pt x="3892" y="23100"/>
                    <a:pt x="4615" y="23165"/>
                    <a:pt x="5386" y="23267"/>
                  </a:cubicBezTo>
                  <a:cubicBezTo>
                    <a:pt x="5736" y="23311"/>
                    <a:pt x="6101" y="23364"/>
                    <a:pt x="6475" y="23425"/>
                  </a:cubicBezTo>
                  <a:cubicBezTo>
                    <a:pt x="6808" y="23482"/>
                    <a:pt x="7125" y="23535"/>
                    <a:pt x="7434" y="23596"/>
                  </a:cubicBezTo>
                  <a:cubicBezTo>
                    <a:pt x="7458" y="23608"/>
                    <a:pt x="7486" y="23612"/>
                    <a:pt x="7511" y="23612"/>
                  </a:cubicBezTo>
                  <a:cubicBezTo>
                    <a:pt x="7811" y="23673"/>
                    <a:pt x="8096" y="23742"/>
                    <a:pt x="8372" y="23811"/>
                  </a:cubicBezTo>
                  <a:cubicBezTo>
                    <a:pt x="8811" y="23921"/>
                    <a:pt x="9225" y="24035"/>
                    <a:pt x="9615" y="24169"/>
                  </a:cubicBezTo>
                  <a:cubicBezTo>
                    <a:pt x="9745" y="24205"/>
                    <a:pt x="9863" y="24250"/>
                    <a:pt x="9984" y="24294"/>
                  </a:cubicBezTo>
                  <a:cubicBezTo>
                    <a:pt x="10411" y="24445"/>
                    <a:pt x="10825" y="24615"/>
                    <a:pt x="11231" y="24814"/>
                  </a:cubicBezTo>
                  <a:cubicBezTo>
                    <a:pt x="11329" y="24855"/>
                    <a:pt x="11422" y="24908"/>
                    <a:pt x="11516" y="24953"/>
                  </a:cubicBezTo>
                  <a:cubicBezTo>
                    <a:pt x="11849" y="25123"/>
                    <a:pt x="12166" y="25314"/>
                    <a:pt x="12470" y="25529"/>
                  </a:cubicBezTo>
                  <a:cubicBezTo>
                    <a:pt x="12543" y="25578"/>
                    <a:pt x="12612" y="25627"/>
                    <a:pt x="12682" y="25680"/>
                  </a:cubicBezTo>
                  <a:cubicBezTo>
                    <a:pt x="12682" y="24863"/>
                    <a:pt x="12706" y="23645"/>
                    <a:pt x="12840" y="22170"/>
                  </a:cubicBezTo>
                  <a:cubicBezTo>
                    <a:pt x="12844" y="22146"/>
                    <a:pt x="12848" y="22121"/>
                    <a:pt x="12848" y="22097"/>
                  </a:cubicBezTo>
                  <a:cubicBezTo>
                    <a:pt x="13116" y="19197"/>
                    <a:pt x="13790" y="15330"/>
                    <a:pt x="15415" y="11638"/>
                  </a:cubicBezTo>
                  <a:cubicBezTo>
                    <a:pt x="17873" y="6073"/>
                    <a:pt x="20899" y="4046"/>
                    <a:pt x="22158" y="3404"/>
                  </a:cubicBezTo>
                  <a:cubicBezTo>
                    <a:pt x="20334" y="2352"/>
                    <a:pt x="18230" y="1491"/>
                    <a:pt x="15829" y="882"/>
                  </a:cubicBezTo>
                  <a:cubicBezTo>
                    <a:pt x="15821" y="882"/>
                    <a:pt x="15813" y="882"/>
                    <a:pt x="15809" y="878"/>
                  </a:cubicBezTo>
                  <a:cubicBezTo>
                    <a:pt x="15789" y="878"/>
                    <a:pt x="15769" y="873"/>
                    <a:pt x="15752" y="865"/>
                  </a:cubicBezTo>
                  <a:cubicBezTo>
                    <a:pt x="14830" y="634"/>
                    <a:pt x="13868" y="431"/>
                    <a:pt x="12864" y="276"/>
                  </a:cubicBezTo>
                  <a:cubicBezTo>
                    <a:pt x="12076" y="150"/>
                    <a:pt x="11300" y="61"/>
                    <a:pt x="10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7578807" y="1283476"/>
              <a:ext cx="637036" cy="405377"/>
            </a:xfrm>
            <a:custGeom>
              <a:avLst/>
              <a:gdLst/>
              <a:ahLst/>
              <a:cxnLst/>
              <a:rect l="l" t="t" r="r" b="b"/>
              <a:pathLst>
                <a:path w="31599" h="20108" extrusionOk="0">
                  <a:moveTo>
                    <a:pt x="16485" y="0"/>
                  </a:moveTo>
                  <a:cubicBezTo>
                    <a:pt x="14668" y="0"/>
                    <a:pt x="13148" y="174"/>
                    <a:pt x="11869" y="480"/>
                  </a:cubicBezTo>
                  <a:lnTo>
                    <a:pt x="11857" y="480"/>
                  </a:lnTo>
                  <a:cubicBezTo>
                    <a:pt x="11821" y="492"/>
                    <a:pt x="11780" y="504"/>
                    <a:pt x="11739" y="508"/>
                  </a:cubicBezTo>
                  <a:cubicBezTo>
                    <a:pt x="5317" y="2129"/>
                    <a:pt x="5159" y="7255"/>
                    <a:pt x="4233" y="11154"/>
                  </a:cubicBezTo>
                  <a:cubicBezTo>
                    <a:pt x="4083" y="11808"/>
                    <a:pt x="3863" y="12442"/>
                    <a:pt x="3579" y="13043"/>
                  </a:cubicBezTo>
                  <a:cubicBezTo>
                    <a:pt x="2214" y="15886"/>
                    <a:pt x="0" y="15955"/>
                    <a:pt x="0" y="15955"/>
                  </a:cubicBezTo>
                  <a:cubicBezTo>
                    <a:pt x="4" y="15955"/>
                    <a:pt x="4" y="15955"/>
                    <a:pt x="4" y="15960"/>
                  </a:cubicBezTo>
                  <a:cubicBezTo>
                    <a:pt x="2438" y="15846"/>
                    <a:pt x="4050" y="14164"/>
                    <a:pt x="5220" y="12145"/>
                  </a:cubicBezTo>
                  <a:cubicBezTo>
                    <a:pt x="6422" y="10074"/>
                    <a:pt x="7158" y="7657"/>
                    <a:pt x="7824" y="6207"/>
                  </a:cubicBezTo>
                  <a:cubicBezTo>
                    <a:pt x="7885" y="6073"/>
                    <a:pt x="7950" y="5947"/>
                    <a:pt x="8023" y="5821"/>
                  </a:cubicBezTo>
                  <a:cubicBezTo>
                    <a:pt x="8031" y="5805"/>
                    <a:pt x="8039" y="5793"/>
                    <a:pt x="8047" y="5776"/>
                  </a:cubicBezTo>
                  <a:cubicBezTo>
                    <a:pt x="8104" y="5667"/>
                    <a:pt x="8173" y="5561"/>
                    <a:pt x="8246" y="5464"/>
                  </a:cubicBezTo>
                  <a:cubicBezTo>
                    <a:pt x="8392" y="5236"/>
                    <a:pt x="8559" y="5025"/>
                    <a:pt x="8746" y="4830"/>
                  </a:cubicBezTo>
                  <a:lnTo>
                    <a:pt x="8762" y="4814"/>
                  </a:lnTo>
                  <a:cubicBezTo>
                    <a:pt x="8803" y="4769"/>
                    <a:pt x="8843" y="4724"/>
                    <a:pt x="8888" y="4684"/>
                  </a:cubicBezTo>
                  <a:cubicBezTo>
                    <a:pt x="8957" y="4619"/>
                    <a:pt x="9014" y="4558"/>
                    <a:pt x="9087" y="4497"/>
                  </a:cubicBezTo>
                  <a:cubicBezTo>
                    <a:pt x="9099" y="4485"/>
                    <a:pt x="9115" y="4477"/>
                    <a:pt x="9132" y="4460"/>
                  </a:cubicBezTo>
                  <a:cubicBezTo>
                    <a:pt x="9347" y="4282"/>
                    <a:pt x="9574" y="4119"/>
                    <a:pt x="9814" y="3981"/>
                  </a:cubicBezTo>
                  <a:cubicBezTo>
                    <a:pt x="9940" y="3904"/>
                    <a:pt x="10066" y="3835"/>
                    <a:pt x="10200" y="3778"/>
                  </a:cubicBezTo>
                  <a:cubicBezTo>
                    <a:pt x="10310" y="3725"/>
                    <a:pt x="10415" y="3672"/>
                    <a:pt x="10541" y="3624"/>
                  </a:cubicBezTo>
                  <a:cubicBezTo>
                    <a:pt x="10667" y="3575"/>
                    <a:pt x="10801" y="3526"/>
                    <a:pt x="10939" y="3481"/>
                  </a:cubicBezTo>
                  <a:cubicBezTo>
                    <a:pt x="11029" y="3449"/>
                    <a:pt x="11122" y="3420"/>
                    <a:pt x="11215" y="3392"/>
                  </a:cubicBezTo>
                  <a:lnTo>
                    <a:pt x="11345" y="3359"/>
                  </a:lnTo>
                  <a:cubicBezTo>
                    <a:pt x="11435" y="3331"/>
                    <a:pt x="11528" y="3311"/>
                    <a:pt x="11622" y="3286"/>
                  </a:cubicBezTo>
                  <a:lnTo>
                    <a:pt x="11638" y="3286"/>
                  </a:lnTo>
                  <a:cubicBezTo>
                    <a:pt x="11756" y="3262"/>
                    <a:pt x="11877" y="3234"/>
                    <a:pt x="11995" y="3209"/>
                  </a:cubicBezTo>
                  <a:cubicBezTo>
                    <a:pt x="12659" y="3094"/>
                    <a:pt x="13388" y="3039"/>
                    <a:pt x="14180" y="3039"/>
                  </a:cubicBezTo>
                  <a:cubicBezTo>
                    <a:pt x="14393" y="3039"/>
                    <a:pt x="14609" y="3043"/>
                    <a:pt x="14830" y="3051"/>
                  </a:cubicBezTo>
                  <a:cubicBezTo>
                    <a:pt x="14867" y="3051"/>
                    <a:pt x="14904" y="3051"/>
                    <a:pt x="14940" y="3055"/>
                  </a:cubicBezTo>
                  <a:cubicBezTo>
                    <a:pt x="15623" y="3083"/>
                    <a:pt x="16346" y="3148"/>
                    <a:pt x="17117" y="3250"/>
                  </a:cubicBezTo>
                  <a:cubicBezTo>
                    <a:pt x="17471" y="3294"/>
                    <a:pt x="17832" y="3347"/>
                    <a:pt x="18206" y="3408"/>
                  </a:cubicBezTo>
                  <a:cubicBezTo>
                    <a:pt x="18539" y="3465"/>
                    <a:pt x="18856" y="3518"/>
                    <a:pt x="19165" y="3579"/>
                  </a:cubicBezTo>
                  <a:cubicBezTo>
                    <a:pt x="19189" y="3591"/>
                    <a:pt x="19217" y="3595"/>
                    <a:pt x="19242" y="3595"/>
                  </a:cubicBezTo>
                  <a:cubicBezTo>
                    <a:pt x="19542" y="3656"/>
                    <a:pt x="19827" y="3725"/>
                    <a:pt x="20103" y="3794"/>
                  </a:cubicBezTo>
                  <a:cubicBezTo>
                    <a:pt x="20542" y="3904"/>
                    <a:pt x="20956" y="4018"/>
                    <a:pt x="21350" y="4152"/>
                  </a:cubicBezTo>
                  <a:cubicBezTo>
                    <a:pt x="21476" y="4188"/>
                    <a:pt x="21598" y="4233"/>
                    <a:pt x="21715" y="4277"/>
                  </a:cubicBezTo>
                  <a:cubicBezTo>
                    <a:pt x="22142" y="4424"/>
                    <a:pt x="22556" y="4598"/>
                    <a:pt x="22962" y="4793"/>
                  </a:cubicBezTo>
                  <a:cubicBezTo>
                    <a:pt x="23060" y="4838"/>
                    <a:pt x="23157" y="4891"/>
                    <a:pt x="23251" y="4931"/>
                  </a:cubicBezTo>
                  <a:cubicBezTo>
                    <a:pt x="23580" y="5106"/>
                    <a:pt x="23897" y="5297"/>
                    <a:pt x="24201" y="5512"/>
                  </a:cubicBezTo>
                  <a:cubicBezTo>
                    <a:pt x="24274" y="5561"/>
                    <a:pt x="24348" y="5610"/>
                    <a:pt x="24413" y="5663"/>
                  </a:cubicBezTo>
                  <a:cubicBezTo>
                    <a:pt x="24502" y="5728"/>
                    <a:pt x="24579" y="5793"/>
                    <a:pt x="24660" y="5858"/>
                  </a:cubicBezTo>
                  <a:cubicBezTo>
                    <a:pt x="24733" y="5918"/>
                    <a:pt x="24802" y="5979"/>
                    <a:pt x="24867" y="6040"/>
                  </a:cubicBezTo>
                  <a:cubicBezTo>
                    <a:pt x="25018" y="6174"/>
                    <a:pt x="25160" y="6312"/>
                    <a:pt x="25290" y="6467"/>
                  </a:cubicBezTo>
                  <a:cubicBezTo>
                    <a:pt x="25335" y="6512"/>
                    <a:pt x="25375" y="6556"/>
                    <a:pt x="25416" y="6609"/>
                  </a:cubicBezTo>
                  <a:cubicBezTo>
                    <a:pt x="25448" y="6642"/>
                    <a:pt x="25477" y="6678"/>
                    <a:pt x="25501" y="6719"/>
                  </a:cubicBezTo>
                  <a:cubicBezTo>
                    <a:pt x="25554" y="6776"/>
                    <a:pt x="25599" y="6841"/>
                    <a:pt x="25639" y="6906"/>
                  </a:cubicBezTo>
                  <a:cubicBezTo>
                    <a:pt x="25769" y="7088"/>
                    <a:pt x="25887" y="7279"/>
                    <a:pt x="25980" y="7478"/>
                  </a:cubicBezTo>
                  <a:cubicBezTo>
                    <a:pt x="26013" y="7543"/>
                    <a:pt x="26045" y="7604"/>
                    <a:pt x="26070" y="7673"/>
                  </a:cubicBezTo>
                  <a:cubicBezTo>
                    <a:pt x="26090" y="7718"/>
                    <a:pt x="26110" y="7767"/>
                    <a:pt x="26131" y="7819"/>
                  </a:cubicBezTo>
                  <a:cubicBezTo>
                    <a:pt x="26151" y="7876"/>
                    <a:pt x="26167" y="7925"/>
                    <a:pt x="26192" y="7982"/>
                  </a:cubicBezTo>
                  <a:cubicBezTo>
                    <a:pt x="26240" y="8136"/>
                    <a:pt x="26281" y="8299"/>
                    <a:pt x="26313" y="8461"/>
                  </a:cubicBezTo>
                  <a:cubicBezTo>
                    <a:pt x="26330" y="8530"/>
                    <a:pt x="26342" y="8603"/>
                    <a:pt x="26350" y="8677"/>
                  </a:cubicBezTo>
                  <a:cubicBezTo>
                    <a:pt x="26667" y="10996"/>
                    <a:pt x="26110" y="19055"/>
                    <a:pt x="30660" y="20017"/>
                  </a:cubicBezTo>
                  <a:cubicBezTo>
                    <a:pt x="30951" y="20075"/>
                    <a:pt x="31246" y="20107"/>
                    <a:pt x="31545" y="20107"/>
                  </a:cubicBezTo>
                  <a:cubicBezTo>
                    <a:pt x="31563" y="20107"/>
                    <a:pt x="31580" y="20107"/>
                    <a:pt x="31598" y="20107"/>
                  </a:cubicBezTo>
                  <a:cubicBezTo>
                    <a:pt x="31574" y="20107"/>
                    <a:pt x="31553" y="20103"/>
                    <a:pt x="31529" y="20103"/>
                  </a:cubicBezTo>
                  <a:cubicBezTo>
                    <a:pt x="28263" y="19806"/>
                    <a:pt x="27942" y="16102"/>
                    <a:pt x="28584" y="12267"/>
                  </a:cubicBezTo>
                  <a:cubicBezTo>
                    <a:pt x="29019" y="9651"/>
                    <a:pt x="28523" y="4907"/>
                    <a:pt x="24571" y="2149"/>
                  </a:cubicBezTo>
                  <a:cubicBezTo>
                    <a:pt x="24445" y="2056"/>
                    <a:pt x="24311" y="1970"/>
                    <a:pt x="24173" y="1885"/>
                  </a:cubicBezTo>
                  <a:cubicBezTo>
                    <a:pt x="22377" y="756"/>
                    <a:pt x="19920" y="17"/>
                    <a:pt x="16610" y="0"/>
                  </a:cubicBezTo>
                  <a:cubicBezTo>
                    <a:pt x="16568" y="0"/>
                    <a:pt x="16526" y="0"/>
                    <a:pt x="16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7563747" y="1007637"/>
              <a:ext cx="257544" cy="252524"/>
            </a:xfrm>
            <a:custGeom>
              <a:avLst/>
              <a:gdLst/>
              <a:ahLst/>
              <a:cxnLst/>
              <a:rect l="l" t="t" r="r" b="b"/>
              <a:pathLst>
                <a:path w="12775" h="12526" extrusionOk="0">
                  <a:moveTo>
                    <a:pt x="7430" y="1"/>
                  </a:moveTo>
                  <a:cubicBezTo>
                    <a:pt x="5345" y="1"/>
                    <a:pt x="3125" y="1340"/>
                    <a:pt x="1808" y="3621"/>
                  </a:cubicBezTo>
                  <a:cubicBezTo>
                    <a:pt x="0" y="6757"/>
                    <a:pt x="581" y="10481"/>
                    <a:pt x="3107" y="11940"/>
                  </a:cubicBezTo>
                  <a:cubicBezTo>
                    <a:pt x="3797" y="12337"/>
                    <a:pt x="4561" y="12526"/>
                    <a:pt x="5343" y="12526"/>
                  </a:cubicBezTo>
                  <a:cubicBezTo>
                    <a:pt x="7428" y="12526"/>
                    <a:pt x="9646" y="11186"/>
                    <a:pt x="10963" y="8905"/>
                  </a:cubicBezTo>
                  <a:cubicBezTo>
                    <a:pt x="12775" y="5770"/>
                    <a:pt x="12190" y="2045"/>
                    <a:pt x="9663" y="587"/>
                  </a:cubicBezTo>
                  <a:cubicBezTo>
                    <a:pt x="8974" y="189"/>
                    <a:pt x="8212" y="1"/>
                    <a:pt x="7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7909723" y="1156362"/>
              <a:ext cx="89531" cy="87837"/>
            </a:xfrm>
            <a:custGeom>
              <a:avLst/>
              <a:gdLst/>
              <a:ahLst/>
              <a:cxnLst/>
              <a:rect l="l" t="t" r="r" b="b"/>
              <a:pathLst>
                <a:path w="4441" h="4357" extrusionOk="0">
                  <a:moveTo>
                    <a:pt x="2584" y="1"/>
                  </a:moveTo>
                  <a:cubicBezTo>
                    <a:pt x="1859" y="1"/>
                    <a:pt x="1088" y="468"/>
                    <a:pt x="630" y="1260"/>
                  </a:cubicBezTo>
                  <a:cubicBezTo>
                    <a:pt x="1" y="2349"/>
                    <a:pt x="200" y="3645"/>
                    <a:pt x="1081" y="4152"/>
                  </a:cubicBezTo>
                  <a:cubicBezTo>
                    <a:pt x="1320" y="4291"/>
                    <a:pt x="1584" y="4356"/>
                    <a:pt x="1855" y="4356"/>
                  </a:cubicBezTo>
                  <a:cubicBezTo>
                    <a:pt x="2580" y="4356"/>
                    <a:pt x="3352" y="3889"/>
                    <a:pt x="3811" y="3096"/>
                  </a:cubicBezTo>
                  <a:cubicBezTo>
                    <a:pt x="4440" y="2008"/>
                    <a:pt x="4237" y="712"/>
                    <a:pt x="3360" y="204"/>
                  </a:cubicBezTo>
                  <a:cubicBezTo>
                    <a:pt x="3120" y="66"/>
                    <a:pt x="2855"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7821117" y="1207752"/>
              <a:ext cx="63726" cy="62536"/>
            </a:xfrm>
            <a:custGeom>
              <a:avLst/>
              <a:gdLst/>
              <a:ahLst/>
              <a:cxnLst/>
              <a:rect l="l" t="t" r="r" b="b"/>
              <a:pathLst>
                <a:path w="3161" h="3102" extrusionOk="0">
                  <a:moveTo>
                    <a:pt x="1841" y="0"/>
                  </a:moveTo>
                  <a:cubicBezTo>
                    <a:pt x="1325" y="0"/>
                    <a:pt x="775" y="332"/>
                    <a:pt x="447" y="897"/>
                  </a:cubicBezTo>
                  <a:cubicBezTo>
                    <a:pt x="1" y="1673"/>
                    <a:pt x="147" y="2595"/>
                    <a:pt x="768" y="2956"/>
                  </a:cubicBezTo>
                  <a:cubicBezTo>
                    <a:pt x="939" y="3055"/>
                    <a:pt x="1128" y="3101"/>
                    <a:pt x="1321" y="3101"/>
                  </a:cubicBezTo>
                  <a:cubicBezTo>
                    <a:pt x="1838" y="3101"/>
                    <a:pt x="2389" y="2769"/>
                    <a:pt x="2714" y="2205"/>
                  </a:cubicBezTo>
                  <a:cubicBezTo>
                    <a:pt x="3161" y="1433"/>
                    <a:pt x="3015" y="507"/>
                    <a:pt x="2393" y="145"/>
                  </a:cubicBezTo>
                  <a:cubicBezTo>
                    <a:pt x="2223" y="47"/>
                    <a:pt x="2034" y="0"/>
                    <a:pt x="1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8003974" y="1219708"/>
              <a:ext cx="63746" cy="62536"/>
            </a:xfrm>
            <a:custGeom>
              <a:avLst/>
              <a:gdLst/>
              <a:ahLst/>
              <a:cxnLst/>
              <a:rect l="l" t="t" r="r" b="b"/>
              <a:pathLst>
                <a:path w="3162" h="3102" extrusionOk="0">
                  <a:moveTo>
                    <a:pt x="1840" y="0"/>
                  </a:moveTo>
                  <a:cubicBezTo>
                    <a:pt x="1323" y="0"/>
                    <a:pt x="773" y="332"/>
                    <a:pt x="448" y="897"/>
                  </a:cubicBezTo>
                  <a:cubicBezTo>
                    <a:pt x="1" y="1673"/>
                    <a:pt x="147" y="2595"/>
                    <a:pt x="769" y="2956"/>
                  </a:cubicBezTo>
                  <a:cubicBezTo>
                    <a:pt x="939" y="3055"/>
                    <a:pt x="1128" y="3101"/>
                    <a:pt x="1322" y="3101"/>
                  </a:cubicBezTo>
                  <a:cubicBezTo>
                    <a:pt x="1838" y="3101"/>
                    <a:pt x="2389" y="2769"/>
                    <a:pt x="2714" y="2205"/>
                  </a:cubicBezTo>
                  <a:cubicBezTo>
                    <a:pt x="3161" y="1429"/>
                    <a:pt x="3015" y="507"/>
                    <a:pt x="2393" y="145"/>
                  </a:cubicBezTo>
                  <a:cubicBezTo>
                    <a:pt x="2223" y="47"/>
                    <a:pt x="2034" y="0"/>
                    <a:pt x="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8097660" y="1096404"/>
              <a:ext cx="257564" cy="252605"/>
            </a:xfrm>
            <a:custGeom>
              <a:avLst/>
              <a:gdLst/>
              <a:ahLst/>
              <a:cxnLst/>
              <a:rect l="l" t="t" r="r" b="b"/>
              <a:pathLst>
                <a:path w="12776" h="12530" extrusionOk="0">
                  <a:moveTo>
                    <a:pt x="7431" y="1"/>
                  </a:moveTo>
                  <a:cubicBezTo>
                    <a:pt x="5346" y="1"/>
                    <a:pt x="3127" y="1340"/>
                    <a:pt x="1812" y="3621"/>
                  </a:cubicBezTo>
                  <a:cubicBezTo>
                    <a:pt x="1" y="6757"/>
                    <a:pt x="582" y="10482"/>
                    <a:pt x="3112" y="11944"/>
                  </a:cubicBezTo>
                  <a:cubicBezTo>
                    <a:pt x="3800" y="12341"/>
                    <a:pt x="4562" y="12529"/>
                    <a:pt x="5343" y="12529"/>
                  </a:cubicBezTo>
                  <a:cubicBezTo>
                    <a:pt x="7428" y="12529"/>
                    <a:pt x="9649" y="11187"/>
                    <a:pt x="10964" y="8906"/>
                  </a:cubicBezTo>
                  <a:cubicBezTo>
                    <a:pt x="12775" y="5770"/>
                    <a:pt x="12195" y="2045"/>
                    <a:pt x="9664" y="587"/>
                  </a:cubicBezTo>
                  <a:cubicBezTo>
                    <a:pt x="8975" y="189"/>
                    <a:pt x="8212" y="1"/>
                    <a:pt x="7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8215176" y="1123097"/>
              <a:ext cx="56186" cy="55097"/>
            </a:xfrm>
            <a:custGeom>
              <a:avLst/>
              <a:gdLst/>
              <a:ahLst/>
              <a:cxnLst/>
              <a:rect l="l" t="t" r="r" b="b"/>
              <a:pathLst>
                <a:path w="2787" h="2733" extrusionOk="0">
                  <a:moveTo>
                    <a:pt x="1620" y="0"/>
                  </a:moveTo>
                  <a:cubicBezTo>
                    <a:pt x="1166" y="0"/>
                    <a:pt x="684" y="291"/>
                    <a:pt x="395" y="790"/>
                  </a:cubicBezTo>
                  <a:cubicBezTo>
                    <a:pt x="1" y="1472"/>
                    <a:pt x="126" y="2285"/>
                    <a:pt x="679" y="2606"/>
                  </a:cubicBezTo>
                  <a:cubicBezTo>
                    <a:pt x="829" y="2692"/>
                    <a:pt x="995" y="2733"/>
                    <a:pt x="1165" y="2733"/>
                  </a:cubicBezTo>
                  <a:cubicBezTo>
                    <a:pt x="1620" y="2733"/>
                    <a:pt x="2103" y="2440"/>
                    <a:pt x="2393" y="1944"/>
                  </a:cubicBezTo>
                  <a:cubicBezTo>
                    <a:pt x="2787" y="1261"/>
                    <a:pt x="2661" y="449"/>
                    <a:pt x="2109" y="128"/>
                  </a:cubicBezTo>
                  <a:cubicBezTo>
                    <a:pt x="1958" y="41"/>
                    <a:pt x="1791" y="0"/>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8136892" y="1183257"/>
              <a:ext cx="56186" cy="55097"/>
            </a:xfrm>
            <a:custGeom>
              <a:avLst/>
              <a:gdLst/>
              <a:ahLst/>
              <a:cxnLst/>
              <a:rect l="l" t="t" r="r" b="b"/>
              <a:pathLst>
                <a:path w="2787" h="2733" extrusionOk="0">
                  <a:moveTo>
                    <a:pt x="1619" y="0"/>
                  </a:moveTo>
                  <a:cubicBezTo>
                    <a:pt x="1165" y="0"/>
                    <a:pt x="684" y="292"/>
                    <a:pt x="398" y="788"/>
                  </a:cubicBezTo>
                  <a:cubicBezTo>
                    <a:pt x="0" y="1474"/>
                    <a:pt x="130" y="2282"/>
                    <a:pt x="679" y="2603"/>
                  </a:cubicBezTo>
                  <a:cubicBezTo>
                    <a:pt x="830" y="2691"/>
                    <a:pt x="997" y="2733"/>
                    <a:pt x="1169" y="2733"/>
                  </a:cubicBezTo>
                  <a:cubicBezTo>
                    <a:pt x="1623" y="2733"/>
                    <a:pt x="2107" y="2440"/>
                    <a:pt x="2393" y="1941"/>
                  </a:cubicBezTo>
                  <a:cubicBezTo>
                    <a:pt x="2787" y="1259"/>
                    <a:pt x="2661" y="446"/>
                    <a:pt x="2108" y="129"/>
                  </a:cubicBezTo>
                  <a:cubicBezTo>
                    <a:pt x="1957" y="42"/>
                    <a:pt x="1790"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8178826" y="1263658"/>
              <a:ext cx="56186" cy="55117"/>
            </a:xfrm>
            <a:custGeom>
              <a:avLst/>
              <a:gdLst/>
              <a:ahLst/>
              <a:cxnLst/>
              <a:rect l="l" t="t" r="r" b="b"/>
              <a:pathLst>
                <a:path w="2787" h="2734" extrusionOk="0">
                  <a:moveTo>
                    <a:pt x="1618" y="1"/>
                  </a:moveTo>
                  <a:cubicBezTo>
                    <a:pt x="1163" y="1"/>
                    <a:pt x="680" y="293"/>
                    <a:pt x="394" y="788"/>
                  </a:cubicBezTo>
                  <a:cubicBezTo>
                    <a:pt x="0" y="1471"/>
                    <a:pt x="126" y="2283"/>
                    <a:pt x="678" y="2604"/>
                  </a:cubicBezTo>
                  <a:cubicBezTo>
                    <a:pt x="830" y="2692"/>
                    <a:pt x="997" y="2733"/>
                    <a:pt x="1168" y="2733"/>
                  </a:cubicBezTo>
                  <a:cubicBezTo>
                    <a:pt x="1621" y="2733"/>
                    <a:pt x="2103" y="2440"/>
                    <a:pt x="2393" y="1942"/>
                  </a:cubicBezTo>
                  <a:cubicBezTo>
                    <a:pt x="2787" y="1259"/>
                    <a:pt x="2661" y="447"/>
                    <a:pt x="2108" y="130"/>
                  </a:cubicBezTo>
                  <a:cubicBezTo>
                    <a:pt x="1957" y="42"/>
                    <a:pt x="1789"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8256525" y="1210756"/>
              <a:ext cx="56206" cy="55117"/>
            </a:xfrm>
            <a:custGeom>
              <a:avLst/>
              <a:gdLst/>
              <a:ahLst/>
              <a:cxnLst/>
              <a:rect l="l" t="t" r="r" b="b"/>
              <a:pathLst>
                <a:path w="2788" h="2734" extrusionOk="0">
                  <a:moveTo>
                    <a:pt x="1619" y="1"/>
                  </a:moveTo>
                  <a:cubicBezTo>
                    <a:pt x="1166" y="1"/>
                    <a:pt x="685" y="293"/>
                    <a:pt x="399" y="788"/>
                  </a:cubicBezTo>
                  <a:cubicBezTo>
                    <a:pt x="1" y="1475"/>
                    <a:pt x="131" y="2283"/>
                    <a:pt x="679" y="2604"/>
                  </a:cubicBezTo>
                  <a:cubicBezTo>
                    <a:pt x="830" y="2692"/>
                    <a:pt x="998" y="2733"/>
                    <a:pt x="1169" y="2733"/>
                  </a:cubicBezTo>
                  <a:cubicBezTo>
                    <a:pt x="1624" y="2733"/>
                    <a:pt x="2107" y="2441"/>
                    <a:pt x="2393" y="1946"/>
                  </a:cubicBezTo>
                  <a:cubicBezTo>
                    <a:pt x="2787" y="1259"/>
                    <a:pt x="2661" y="451"/>
                    <a:pt x="2109" y="130"/>
                  </a:cubicBezTo>
                  <a:cubicBezTo>
                    <a:pt x="1958" y="42"/>
                    <a:pt x="1790" y="1"/>
                    <a:pt x="1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7619431" y="1065861"/>
              <a:ext cx="155917" cy="146745"/>
            </a:xfrm>
            <a:custGeom>
              <a:avLst/>
              <a:gdLst/>
              <a:ahLst/>
              <a:cxnLst/>
              <a:rect l="l" t="t" r="r" b="b"/>
              <a:pathLst>
                <a:path w="7734" h="7279" extrusionOk="0">
                  <a:moveTo>
                    <a:pt x="4178" y="1"/>
                  </a:moveTo>
                  <a:cubicBezTo>
                    <a:pt x="3713" y="1"/>
                    <a:pt x="3298" y="297"/>
                    <a:pt x="3152" y="741"/>
                  </a:cubicBezTo>
                  <a:cubicBezTo>
                    <a:pt x="2884" y="1545"/>
                    <a:pt x="2620" y="2467"/>
                    <a:pt x="2620" y="2467"/>
                  </a:cubicBezTo>
                  <a:lnTo>
                    <a:pt x="1198" y="2467"/>
                  </a:lnTo>
                  <a:cubicBezTo>
                    <a:pt x="687" y="2467"/>
                    <a:pt x="244" y="2829"/>
                    <a:pt x="138" y="3333"/>
                  </a:cubicBezTo>
                  <a:lnTo>
                    <a:pt x="134" y="3365"/>
                  </a:lnTo>
                  <a:cubicBezTo>
                    <a:pt x="0" y="4015"/>
                    <a:pt x="488" y="4632"/>
                    <a:pt x="1154" y="4657"/>
                  </a:cubicBezTo>
                  <a:cubicBezTo>
                    <a:pt x="1771" y="4677"/>
                    <a:pt x="2380" y="4701"/>
                    <a:pt x="2380" y="4701"/>
                  </a:cubicBezTo>
                  <a:cubicBezTo>
                    <a:pt x="2242" y="5071"/>
                    <a:pt x="2137" y="5550"/>
                    <a:pt x="2060" y="5977"/>
                  </a:cubicBezTo>
                  <a:cubicBezTo>
                    <a:pt x="1954" y="6598"/>
                    <a:pt x="2397" y="7183"/>
                    <a:pt x="3026" y="7240"/>
                  </a:cubicBezTo>
                  <a:cubicBezTo>
                    <a:pt x="3201" y="7256"/>
                    <a:pt x="3372" y="7269"/>
                    <a:pt x="3526" y="7277"/>
                  </a:cubicBezTo>
                  <a:cubicBezTo>
                    <a:pt x="3549" y="7278"/>
                    <a:pt x="3572" y="7279"/>
                    <a:pt x="3595" y="7279"/>
                  </a:cubicBezTo>
                  <a:cubicBezTo>
                    <a:pt x="4067" y="7279"/>
                    <a:pt x="4483" y="6966"/>
                    <a:pt x="4619" y="6513"/>
                  </a:cubicBezTo>
                  <a:cubicBezTo>
                    <a:pt x="4805" y="5887"/>
                    <a:pt x="5013" y="5181"/>
                    <a:pt x="5013" y="5181"/>
                  </a:cubicBezTo>
                  <a:lnTo>
                    <a:pt x="6536" y="5181"/>
                  </a:lnTo>
                  <a:cubicBezTo>
                    <a:pt x="6539" y="5181"/>
                    <a:pt x="6542" y="5181"/>
                    <a:pt x="6545" y="5181"/>
                  </a:cubicBezTo>
                  <a:cubicBezTo>
                    <a:pt x="7045" y="5181"/>
                    <a:pt x="7479" y="4837"/>
                    <a:pt x="7588" y="4348"/>
                  </a:cubicBezTo>
                  <a:cubicBezTo>
                    <a:pt x="7608" y="4246"/>
                    <a:pt x="7628" y="4145"/>
                    <a:pt x="7641" y="4043"/>
                  </a:cubicBezTo>
                  <a:cubicBezTo>
                    <a:pt x="7734" y="3446"/>
                    <a:pt x="7295" y="2898"/>
                    <a:pt x="6694" y="2825"/>
                  </a:cubicBezTo>
                  <a:cubicBezTo>
                    <a:pt x="5991" y="2740"/>
                    <a:pt x="5252" y="2707"/>
                    <a:pt x="5252" y="2707"/>
                  </a:cubicBezTo>
                  <a:lnTo>
                    <a:pt x="5614" y="1399"/>
                  </a:lnTo>
                  <a:cubicBezTo>
                    <a:pt x="5788" y="761"/>
                    <a:pt x="5358" y="120"/>
                    <a:pt x="4700" y="42"/>
                  </a:cubicBezTo>
                  <a:cubicBezTo>
                    <a:pt x="4537" y="22"/>
                    <a:pt x="4375" y="10"/>
                    <a:pt x="4225" y="2"/>
                  </a:cubicBezTo>
                  <a:cubicBezTo>
                    <a:pt x="4209" y="1"/>
                    <a:pt x="419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7875652" y="1119468"/>
              <a:ext cx="58081" cy="25019"/>
            </a:xfrm>
            <a:custGeom>
              <a:avLst/>
              <a:gdLst/>
              <a:ahLst/>
              <a:cxnLst/>
              <a:rect l="l" t="t" r="r" b="b"/>
              <a:pathLst>
                <a:path w="2881" h="1241" extrusionOk="0">
                  <a:moveTo>
                    <a:pt x="664" y="1"/>
                  </a:moveTo>
                  <a:cubicBezTo>
                    <a:pt x="464" y="1"/>
                    <a:pt x="281" y="108"/>
                    <a:pt x="188" y="288"/>
                  </a:cubicBezTo>
                  <a:lnTo>
                    <a:pt x="180" y="300"/>
                  </a:lnTo>
                  <a:cubicBezTo>
                    <a:pt x="1" y="637"/>
                    <a:pt x="220" y="1047"/>
                    <a:pt x="598" y="1084"/>
                  </a:cubicBezTo>
                  <a:lnTo>
                    <a:pt x="2186" y="1238"/>
                  </a:lnTo>
                  <a:cubicBezTo>
                    <a:pt x="2203" y="1240"/>
                    <a:pt x="2219" y="1240"/>
                    <a:pt x="2235" y="1240"/>
                  </a:cubicBezTo>
                  <a:cubicBezTo>
                    <a:pt x="2444" y="1240"/>
                    <a:pt x="2636" y="1122"/>
                    <a:pt x="2722" y="929"/>
                  </a:cubicBezTo>
                  <a:cubicBezTo>
                    <a:pt x="2881" y="596"/>
                    <a:pt x="2661" y="206"/>
                    <a:pt x="2292" y="170"/>
                  </a:cubicBezTo>
                  <a:lnTo>
                    <a:pt x="716" y="3"/>
                  </a:lnTo>
                  <a:cubicBezTo>
                    <a:pt x="698" y="2"/>
                    <a:pt x="681"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8015606" y="1138298"/>
              <a:ext cx="58162" cy="24938"/>
            </a:xfrm>
            <a:custGeom>
              <a:avLst/>
              <a:gdLst/>
              <a:ahLst/>
              <a:cxnLst/>
              <a:rect l="l" t="t" r="r" b="b"/>
              <a:pathLst>
                <a:path w="2885" h="1237" extrusionOk="0">
                  <a:moveTo>
                    <a:pt x="657" y="0"/>
                  </a:moveTo>
                  <a:cubicBezTo>
                    <a:pt x="460" y="0"/>
                    <a:pt x="280" y="110"/>
                    <a:pt x="188" y="284"/>
                  </a:cubicBezTo>
                  <a:lnTo>
                    <a:pt x="179" y="296"/>
                  </a:lnTo>
                  <a:cubicBezTo>
                    <a:pt x="1" y="633"/>
                    <a:pt x="224" y="1043"/>
                    <a:pt x="602" y="1080"/>
                  </a:cubicBezTo>
                  <a:lnTo>
                    <a:pt x="2190" y="1234"/>
                  </a:lnTo>
                  <a:cubicBezTo>
                    <a:pt x="2206" y="1236"/>
                    <a:pt x="2222" y="1237"/>
                    <a:pt x="2238" y="1237"/>
                  </a:cubicBezTo>
                  <a:cubicBezTo>
                    <a:pt x="2444" y="1237"/>
                    <a:pt x="2636" y="1118"/>
                    <a:pt x="2726" y="930"/>
                  </a:cubicBezTo>
                  <a:cubicBezTo>
                    <a:pt x="2885" y="593"/>
                    <a:pt x="2665" y="203"/>
                    <a:pt x="2296" y="166"/>
                  </a:cubicBezTo>
                  <a:lnTo>
                    <a:pt x="716" y="4"/>
                  </a:lnTo>
                  <a:cubicBezTo>
                    <a:pt x="696" y="1"/>
                    <a:pt x="676"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7896296" y="1154387"/>
              <a:ext cx="89531" cy="87777"/>
            </a:xfrm>
            <a:custGeom>
              <a:avLst/>
              <a:gdLst/>
              <a:ahLst/>
              <a:cxnLst/>
              <a:rect l="l" t="t" r="r" b="b"/>
              <a:pathLst>
                <a:path w="4441" h="4354" extrusionOk="0">
                  <a:moveTo>
                    <a:pt x="2583" y="0"/>
                  </a:moveTo>
                  <a:cubicBezTo>
                    <a:pt x="1859" y="0"/>
                    <a:pt x="1088" y="466"/>
                    <a:pt x="630" y="1257"/>
                  </a:cubicBezTo>
                  <a:cubicBezTo>
                    <a:pt x="0" y="2349"/>
                    <a:pt x="204" y="3641"/>
                    <a:pt x="1081" y="4149"/>
                  </a:cubicBezTo>
                  <a:cubicBezTo>
                    <a:pt x="1322" y="4288"/>
                    <a:pt x="1588" y="4353"/>
                    <a:pt x="1860" y="4353"/>
                  </a:cubicBezTo>
                  <a:cubicBezTo>
                    <a:pt x="2584" y="4353"/>
                    <a:pt x="3353" y="3888"/>
                    <a:pt x="3811" y="3097"/>
                  </a:cubicBezTo>
                  <a:cubicBezTo>
                    <a:pt x="4440" y="2004"/>
                    <a:pt x="4237" y="708"/>
                    <a:pt x="3360" y="205"/>
                  </a:cubicBezTo>
                  <a:cubicBezTo>
                    <a:pt x="3120" y="66"/>
                    <a:pt x="2855" y="0"/>
                    <a:pt x="2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7811622" y="1206361"/>
              <a:ext cx="63726" cy="62536"/>
            </a:xfrm>
            <a:custGeom>
              <a:avLst/>
              <a:gdLst/>
              <a:ahLst/>
              <a:cxnLst/>
              <a:rect l="l" t="t" r="r" b="b"/>
              <a:pathLst>
                <a:path w="3161" h="3102" extrusionOk="0">
                  <a:moveTo>
                    <a:pt x="1838" y="0"/>
                  </a:moveTo>
                  <a:cubicBezTo>
                    <a:pt x="1323" y="0"/>
                    <a:pt x="772" y="332"/>
                    <a:pt x="447" y="897"/>
                  </a:cubicBezTo>
                  <a:cubicBezTo>
                    <a:pt x="0" y="1672"/>
                    <a:pt x="147" y="2595"/>
                    <a:pt x="768" y="2956"/>
                  </a:cubicBezTo>
                  <a:cubicBezTo>
                    <a:pt x="939" y="3055"/>
                    <a:pt x="1127" y="3101"/>
                    <a:pt x="1320" y="3101"/>
                  </a:cubicBezTo>
                  <a:cubicBezTo>
                    <a:pt x="1836" y="3101"/>
                    <a:pt x="2386" y="2769"/>
                    <a:pt x="2714" y="2205"/>
                  </a:cubicBezTo>
                  <a:cubicBezTo>
                    <a:pt x="3161" y="1429"/>
                    <a:pt x="3014" y="507"/>
                    <a:pt x="2389" y="145"/>
                  </a:cubicBezTo>
                  <a:cubicBezTo>
                    <a:pt x="2219" y="47"/>
                    <a:pt x="2031"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7994478" y="1218256"/>
              <a:ext cx="63726" cy="62516"/>
            </a:xfrm>
            <a:custGeom>
              <a:avLst/>
              <a:gdLst/>
              <a:ahLst/>
              <a:cxnLst/>
              <a:rect l="l" t="t" r="r" b="b"/>
              <a:pathLst>
                <a:path w="3161" h="3101" extrusionOk="0">
                  <a:moveTo>
                    <a:pt x="1839" y="1"/>
                  </a:moveTo>
                  <a:cubicBezTo>
                    <a:pt x="1324" y="1"/>
                    <a:pt x="773" y="331"/>
                    <a:pt x="448" y="896"/>
                  </a:cubicBezTo>
                  <a:cubicBezTo>
                    <a:pt x="1" y="1671"/>
                    <a:pt x="143" y="2594"/>
                    <a:pt x="768" y="2955"/>
                  </a:cubicBezTo>
                  <a:cubicBezTo>
                    <a:pt x="939" y="3054"/>
                    <a:pt x="1127" y="3100"/>
                    <a:pt x="1321" y="3100"/>
                  </a:cubicBezTo>
                  <a:cubicBezTo>
                    <a:pt x="1837" y="3100"/>
                    <a:pt x="2386" y="2768"/>
                    <a:pt x="2714" y="2204"/>
                  </a:cubicBezTo>
                  <a:cubicBezTo>
                    <a:pt x="3161" y="1432"/>
                    <a:pt x="3015" y="506"/>
                    <a:pt x="2389" y="144"/>
                  </a:cubicBezTo>
                  <a:cubicBezTo>
                    <a:pt x="2220" y="47"/>
                    <a:pt x="2032"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6309511" y="1126668"/>
            <a:ext cx="692651" cy="720982"/>
            <a:chOff x="6225649" y="692968"/>
            <a:chExt cx="692651" cy="720982"/>
          </a:xfrm>
        </p:grpSpPr>
        <p:sp>
          <p:nvSpPr>
            <p:cNvPr id="1333" name="Google Shape;1333;p40"/>
            <p:cNvSpPr/>
            <p:nvPr/>
          </p:nvSpPr>
          <p:spPr>
            <a:xfrm>
              <a:off x="6518159" y="785969"/>
              <a:ext cx="387354" cy="608933"/>
            </a:xfrm>
            <a:custGeom>
              <a:avLst/>
              <a:gdLst/>
              <a:ahLst/>
              <a:cxnLst/>
              <a:rect l="l" t="t" r="r" b="b"/>
              <a:pathLst>
                <a:path w="19214" h="30205" extrusionOk="0">
                  <a:moveTo>
                    <a:pt x="11247" y="0"/>
                  </a:moveTo>
                  <a:cubicBezTo>
                    <a:pt x="9308" y="0"/>
                    <a:pt x="7560" y="565"/>
                    <a:pt x="6784" y="1455"/>
                  </a:cubicBezTo>
                  <a:cubicBezTo>
                    <a:pt x="6784" y="1455"/>
                    <a:pt x="10533" y="2650"/>
                    <a:pt x="10192" y="10639"/>
                  </a:cubicBezTo>
                  <a:cubicBezTo>
                    <a:pt x="9876" y="17954"/>
                    <a:pt x="6533" y="26236"/>
                    <a:pt x="1450" y="26236"/>
                  </a:cubicBezTo>
                  <a:cubicBezTo>
                    <a:pt x="982" y="26236"/>
                    <a:pt x="498" y="26166"/>
                    <a:pt x="1" y="26018"/>
                  </a:cubicBezTo>
                  <a:lnTo>
                    <a:pt x="1" y="26018"/>
                  </a:lnTo>
                  <a:cubicBezTo>
                    <a:pt x="1" y="26018"/>
                    <a:pt x="2389" y="30205"/>
                    <a:pt x="6789" y="30205"/>
                  </a:cubicBezTo>
                  <a:cubicBezTo>
                    <a:pt x="7566" y="30205"/>
                    <a:pt x="8406" y="30074"/>
                    <a:pt x="9306" y="29767"/>
                  </a:cubicBezTo>
                  <a:cubicBezTo>
                    <a:pt x="15286" y="27728"/>
                    <a:pt x="19213" y="16785"/>
                    <a:pt x="18734" y="6378"/>
                  </a:cubicBezTo>
                  <a:cubicBezTo>
                    <a:pt x="18734" y="6378"/>
                    <a:pt x="18693" y="2735"/>
                    <a:pt x="15570" y="1037"/>
                  </a:cubicBezTo>
                  <a:cubicBezTo>
                    <a:pt x="14238" y="313"/>
                    <a:pt x="12690" y="0"/>
                    <a:pt x="1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327359" y="692968"/>
              <a:ext cx="568895" cy="224220"/>
            </a:xfrm>
            <a:custGeom>
              <a:avLst/>
              <a:gdLst/>
              <a:ahLst/>
              <a:cxnLst/>
              <a:rect l="l" t="t" r="r" b="b"/>
              <a:pathLst>
                <a:path w="28219" h="11122" extrusionOk="0">
                  <a:moveTo>
                    <a:pt x="14171" y="1"/>
                  </a:moveTo>
                  <a:cubicBezTo>
                    <a:pt x="8861" y="1"/>
                    <a:pt x="5388" y="2090"/>
                    <a:pt x="3213" y="4273"/>
                  </a:cubicBezTo>
                  <a:cubicBezTo>
                    <a:pt x="3136" y="4350"/>
                    <a:pt x="3059" y="4431"/>
                    <a:pt x="2982" y="4509"/>
                  </a:cubicBezTo>
                  <a:cubicBezTo>
                    <a:pt x="2689" y="4813"/>
                    <a:pt x="2409" y="5134"/>
                    <a:pt x="2145" y="5467"/>
                  </a:cubicBezTo>
                  <a:cubicBezTo>
                    <a:pt x="2141" y="5475"/>
                    <a:pt x="2129" y="5487"/>
                    <a:pt x="2117" y="5496"/>
                  </a:cubicBezTo>
                  <a:cubicBezTo>
                    <a:pt x="829" y="7116"/>
                    <a:pt x="216" y="8575"/>
                    <a:pt x="53" y="9009"/>
                  </a:cubicBezTo>
                  <a:cubicBezTo>
                    <a:pt x="17" y="9090"/>
                    <a:pt x="0" y="9139"/>
                    <a:pt x="0" y="9139"/>
                  </a:cubicBezTo>
                  <a:lnTo>
                    <a:pt x="1824" y="9046"/>
                  </a:lnTo>
                  <a:lnTo>
                    <a:pt x="2238" y="9021"/>
                  </a:lnTo>
                  <a:lnTo>
                    <a:pt x="3518" y="8956"/>
                  </a:lnTo>
                  <a:lnTo>
                    <a:pt x="4724" y="8895"/>
                  </a:lnTo>
                  <a:lnTo>
                    <a:pt x="5752" y="8847"/>
                  </a:lnTo>
                  <a:lnTo>
                    <a:pt x="12649" y="8497"/>
                  </a:lnTo>
                  <a:lnTo>
                    <a:pt x="14891" y="8384"/>
                  </a:lnTo>
                  <a:cubicBezTo>
                    <a:pt x="14948" y="8225"/>
                    <a:pt x="15017" y="8071"/>
                    <a:pt x="15098" y="7925"/>
                  </a:cubicBezTo>
                  <a:cubicBezTo>
                    <a:pt x="15456" y="7258"/>
                    <a:pt x="15951" y="6674"/>
                    <a:pt x="16544" y="6206"/>
                  </a:cubicBezTo>
                  <a:cubicBezTo>
                    <a:pt x="17398" y="5549"/>
                    <a:pt x="18640" y="4997"/>
                    <a:pt x="20416" y="4997"/>
                  </a:cubicBezTo>
                  <a:cubicBezTo>
                    <a:pt x="20922" y="4997"/>
                    <a:pt x="21472" y="5042"/>
                    <a:pt x="22069" y="5142"/>
                  </a:cubicBezTo>
                  <a:cubicBezTo>
                    <a:pt x="27101" y="5995"/>
                    <a:pt x="28040" y="9960"/>
                    <a:pt x="28194" y="10955"/>
                  </a:cubicBezTo>
                  <a:cubicBezTo>
                    <a:pt x="28194" y="10967"/>
                    <a:pt x="28194" y="10983"/>
                    <a:pt x="28198" y="10995"/>
                  </a:cubicBezTo>
                  <a:cubicBezTo>
                    <a:pt x="28206" y="11048"/>
                    <a:pt x="28214" y="11089"/>
                    <a:pt x="28218" y="11121"/>
                  </a:cubicBezTo>
                  <a:cubicBezTo>
                    <a:pt x="28214" y="11077"/>
                    <a:pt x="28210" y="11004"/>
                    <a:pt x="28194" y="10902"/>
                  </a:cubicBezTo>
                  <a:cubicBezTo>
                    <a:pt x="28198" y="10898"/>
                    <a:pt x="28198" y="10890"/>
                    <a:pt x="28194" y="10886"/>
                  </a:cubicBezTo>
                  <a:cubicBezTo>
                    <a:pt x="28121" y="10276"/>
                    <a:pt x="27999" y="9675"/>
                    <a:pt x="27828" y="9086"/>
                  </a:cubicBezTo>
                  <a:lnTo>
                    <a:pt x="27820" y="9050"/>
                  </a:lnTo>
                  <a:cubicBezTo>
                    <a:pt x="27292" y="7210"/>
                    <a:pt x="26090" y="4549"/>
                    <a:pt x="23360" y="2587"/>
                  </a:cubicBezTo>
                  <a:cubicBezTo>
                    <a:pt x="21407" y="1186"/>
                    <a:pt x="18673" y="146"/>
                    <a:pt x="14851" y="12"/>
                  </a:cubicBezTo>
                  <a:cubicBezTo>
                    <a:pt x="14621" y="4"/>
                    <a:pt x="14394" y="1"/>
                    <a:pt x="1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6266091" y="778772"/>
              <a:ext cx="377536" cy="473075"/>
            </a:xfrm>
            <a:custGeom>
              <a:avLst/>
              <a:gdLst/>
              <a:ahLst/>
              <a:cxnLst/>
              <a:rect l="l" t="t" r="r" b="b"/>
              <a:pathLst>
                <a:path w="18727" h="23466" extrusionOk="0">
                  <a:moveTo>
                    <a:pt x="6577" y="1"/>
                  </a:moveTo>
                  <a:cubicBezTo>
                    <a:pt x="6469" y="1"/>
                    <a:pt x="6361" y="6"/>
                    <a:pt x="6252" y="17"/>
                  </a:cubicBezTo>
                  <a:cubicBezTo>
                    <a:pt x="6057" y="29"/>
                    <a:pt x="5862" y="62"/>
                    <a:pt x="5667" y="114"/>
                  </a:cubicBezTo>
                  <a:lnTo>
                    <a:pt x="5663" y="114"/>
                  </a:lnTo>
                  <a:cubicBezTo>
                    <a:pt x="5655" y="119"/>
                    <a:pt x="5651" y="119"/>
                    <a:pt x="5647" y="119"/>
                  </a:cubicBezTo>
                  <a:cubicBezTo>
                    <a:pt x="5452" y="184"/>
                    <a:pt x="5269" y="248"/>
                    <a:pt x="5099" y="318"/>
                  </a:cubicBezTo>
                  <a:cubicBezTo>
                    <a:pt x="5086" y="318"/>
                    <a:pt x="5074" y="322"/>
                    <a:pt x="5062" y="330"/>
                  </a:cubicBezTo>
                  <a:cubicBezTo>
                    <a:pt x="4575" y="553"/>
                    <a:pt x="4148" y="882"/>
                    <a:pt x="3811" y="1296"/>
                  </a:cubicBezTo>
                  <a:cubicBezTo>
                    <a:pt x="3681" y="1447"/>
                    <a:pt x="3567" y="1609"/>
                    <a:pt x="3474" y="1780"/>
                  </a:cubicBezTo>
                  <a:cubicBezTo>
                    <a:pt x="3356" y="1975"/>
                    <a:pt x="3263" y="2178"/>
                    <a:pt x="3194" y="2389"/>
                  </a:cubicBezTo>
                  <a:cubicBezTo>
                    <a:pt x="2893" y="3246"/>
                    <a:pt x="2617" y="4107"/>
                    <a:pt x="2373" y="4956"/>
                  </a:cubicBezTo>
                  <a:cubicBezTo>
                    <a:pt x="2203" y="5529"/>
                    <a:pt x="2048" y="6094"/>
                    <a:pt x="1906" y="6650"/>
                  </a:cubicBezTo>
                  <a:cubicBezTo>
                    <a:pt x="1756" y="7231"/>
                    <a:pt x="1618" y="7804"/>
                    <a:pt x="1488" y="8364"/>
                  </a:cubicBezTo>
                  <a:cubicBezTo>
                    <a:pt x="1240" y="9449"/>
                    <a:pt x="1029" y="10497"/>
                    <a:pt x="858" y="11496"/>
                  </a:cubicBezTo>
                  <a:cubicBezTo>
                    <a:pt x="627" y="12796"/>
                    <a:pt x="452" y="14010"/>
                    <a:pt x="318" y="15103"/>
                  </a:cubicBezTo>
                  <a:cubicBezTo>
                    <a:pt x="216" y="15936"/>
                    <a:pt x="139" y="16703"/>
                    <a:pt x="86" y="17378"/>
                  </a:cubicBezTo>
                  <a:cubicBezTo>
                    <a:pt x="58" y="17678"/>
                    <a:pt x="33" y="17958"/>
                    <a:pt x="17" y="18222"/>
                  </a:cubicBezTo>
                  <a:cubicBezTo>
                    <a:pt x="1" y="18466"/>
                    <a:pt x="9" y="18714"/>
                    <a:pt x="46" y="18958"/>
                  </a:cubicBezTo>
                  <a:cubicBezTo>
                    <a:pt x="224" y="20298"/>
                    <a:pt x="1155" y="21415"/>
                    <a:pt x="2434" y="21838"/>
                  </a:cubicBezTo>
                  <a:cubicBezTo>
                    <a:pt x="5651" y="22898"/>
                    <a:pt x="9526" y="23308"/>
                    <a:pt x="12081" y="23462"/>
                  </a:cubicBezTo>
                  <a:cubicBezTo>
                    <a:pt x="12103" y="23464"/>
                    <a:pt x="12126" y="23465"/>
                    <a:pt x="12148" y="23465"/>
                  </a:cubicBezTo>
                  <a:cubicBezTo>
                    <a:pt x="12169" y="23465"/>
                    <a:pt x="12191" y="23464"/>
                    <a:pt x="12211" y="23462"/>
                  </a:cubicBezTo>
                  <a:cubicBezTo>
                    <a:pt x="12253" y="23464"/>
                    <a:pt x="12294" y="23465"/>
                    <a:pt x="12336" y="23465"/>
                  </a:cubicBezTo>
                  <a:cubicBezTo>
                    <a:pt x="12596" y="23465"/>
                    <a:pt x="12857" y="23432"/>
                    <a:pt x="13109" y="23373"/>
                  </a:cubicBezTo>
                  <a:cubicBezTo>
                    <a:pt x="13653" y="23251"/>
                    <a:pt x="14161" y="23003"/>
                    <a:pt x="14591" y="22646"/>
                  </a:cubicBezTo>
                  <a:cubicBezTo>
                    <a:pt x="14648" y="22597"/>
                    <a:pt x="14709" y="22548"/>
                    <a:pt x="14762" y="22492"/>
                  </a:cubicBezTo>
                  <a:cubicBezTo>
                    <a:pt x="15221" y="22061"/>
                    <a:pt x="15554" y="21517"/>
                    <a:pt x="15733" y="20911"/>
                  </a:cubicBezTo>
                  <a:cubicBezTo>
                    <a:pt x="16224" y="19205"/>
                    <a:pt x="16659" y="17382"/>
                    <a:pt x="17037" y="15570"/>
                  </a:cubicBezTo>
                  <a:cubicBezTo>
                    <a:pt x="17215" y="14725"/>
                    <a:pt x="17374" y="13888"/>
                    <a:pt x="17524" y="13064"/>
                  </a:cubicBezTo>
                  <a:cubicBezTo>
                    <a:pt x="17630" y="12503"/>
                    <a:pt x="17723" y="11943"/>
                    <a:pt x="17817" y="11407"/>
                  </a:cubicBezTo>
                  <a:cubicBezTo>
                    <a:pt x="18174" y="9302"/>
                    <a:pt x="18442" y="7393"/>
                    <a:pt x="18625" y="5964"/>
                  </a:cubicBezTo>
                  <a:cubicBezTo>
                    <a:pt x="18726" y="5163"/>
                    <a:pt x="18556" y="4355"/>
                    <a:pt x="18137" y="3669"/>
                  </a:cubicBezTo>
                  <a:cubicBezTo>
                    <a:pt x="17727" y="2994"/>
                    <a:pt x="17110" y="2474"/>
                    <a:pt x="16379" y="2186"/>
                  </a:cubicBezTo>
                  <a:cubicBezTo>
                    <a:pt x="12329" y="598"/>
                    <a:pt x="8933" y="119"/>
                    <a:pt x="6740" y="5"/>
                  </a:cubicBezTo>
                  <a:cubicBezTo>
                    <a:pt x="6686" y="2"/>
                    <a:pt x="6631" y="1"/>
                    <a:pt x="6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6285264" y="1228518"/>
              <a:ext cx="425598" cy="185432"/>
            </a:xfrm>
            <a:custGeom>
              <a:avLst/>
              <a:gdLst/>
              <a:ahLst/>
              <a:cxnLst/>
              <a:rect l="l" t="t" r="r" b="b"/>
              <a:pathLst>
                <a:path w="21111" h="9198" extrusionOk="0">
                  <a:moveTo>
                    <a:pt x="0" y="1"/>
                  </a:moveTo>
                  <a:cubicBezTo>
                    <a:pt x="208" y="3445"/>
                    <a:pt x="3031" y="7670"/>
                    <a:pt x="9509" y="8856"/>
                  </a:cubicBezTo>
                  <a:cubicBezTo>
                    <a:pt x="10760" y="9082"/>
                    <a:pt x="12030" y="9197"/>
                    <a:pt x="13301" y="9197"/>
                  </a:cubicBezTo>
                  <a:cubicBezTo>
                    <a:pt x="13693" y="9197"/>
                    <a:pt x="14085" y="9186"/>
                    <a:pt x="14477" y="9164"/>
                  </a:cubicBezTo>
                  <a:cubicBezTo>
                    <a:pt x="18417" y="8957"/>
                    <a:pt x="21110" y="7751"/>
                    <a:pt x="21110" y="7751"/>
                  </a:cubicBezTo>
                  <a:lnTo>
                    <a:pt x="21110" y="7751"/>
                  </a:lnTo>
                  <a:cubicBezTo>
                    <a:pt x="21110" y="7751"/>
                    <a:pt x="20538" y="7941"/>
                    <a:pt x="19530" y="7941"/>
                  </a:cubicBezTo>
                  <a:cubicBezTo>
                    <a:pt x="18405" y="7941"/>
                    <a:pt x="16736" y="7704"/>
                    <a:pt x="14713" y="6699"/>
                  </a:cubicBezTo>
                  <a:cubicBezTo>
                    <a:pt x="12787" y="5748"/>
                    <a:pt x="12036" y="4351"/>
                    <a:pt x="11772" y="3197"/>
                  </a:cubicBezTo>
                  <a:cubicBezTo>
                    <a:pt x="11500" y="2052"/>
                    <a:pt x="11707" y="1146"/>
                    <a:pt x="11707" y="1146"/>
                  </a:cubicBezTo>
                  <a:lnTo>
                    <a:pt x="11707" y="1146"/>
                  </a:lnTo>
                  <a:cubicBezTo>
                    <a:pt x="10790" y="1439"/>
                    <a:pt x="9729" y="1554"/>
                    <a:pt x="8629" y="1554"/>
                  </a:cubicBezTo>
                  <a:cubicBezTo>
                    <a:pt x="4586" y="1554"/>
                    <a:pt x="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6308106" y="780989"/>
              <a:ext cx="98038" cy="43183"/>
            </a:xfrm>
            <a:custGeom>
              <a:avLst/>
              <a:gdLst/>
              <a:ahLst/>
              <a:cxnLst/>
              <a:rect l="l" t="t" r="r" b="b"/>
              <a:pathLst>
                <a:path w="4863" h="2142" extrusionOk="0">
                  <a:moveTo>
                    <a:pt x="3579" y="0"/>
                  </a:moveTo>
                  <a:cubicBezTo>
                    <a:pt x="3575" y="4"/>
                    <a:pt x="3567" y="4"/>
                    <a:pt x="3563" y="9"/>
                  </a:cubicBezTo>
                  <a:cubicBezTo>
                    <a:pt x="3368" y="69"/>
                    <a:pt x="3185" y="138"/>
                    <a:pt x="3015" y="203"/>
                  </a:cubicBezTo>
                  <a:cubicBezTo>
                    <a:pt x="3002" y="208"/>
                    <a:pt x="2990" y="212"/>
                    <a:pt x="2978" y="220"/>
                  </a:cubicBezTo>
                  <a:cubicBezTo>
                    <a:pt x="521" y="1146"/>
                    <a:pt x="54" y="2015"/>
                    <a:pt x="9" y="2129"/>
                  </a:cubicBezTo>
                  <a:cubicBezTo>
                    <a:pt x="1" y="2133"/>
                    <a:pt x="1" y="2133"/>
                    <a:pt x="1" y="2141"/>
                  </a:cubicBezTo>
                  <a:lnTo>
                    <a:pt x="1386" y="1678"/>
                  </a:lnTo>
                  <a:lnTo>
                    <a:pt x="3019" y="1130"/>
                  </a:lnTo>
                  <a:lnTo>
                    <a:pt x="3100" y="1101"/>
                  </a:lnTo>
                  <a:lnTo>
                    <a:pt x="4863" y="508"/>
                  </a:lnTo>
                  <a:lnTo>
                    <a:pt x="3941" y="143"/>
                  </a:lnTo>
                  <a:lnTo>
                    <a:pt x="35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6496869" y="1232207"/>
              <a:ext cx="66931" cy="40723"/>
            </a:xfrm>
            <a:custGeom>
              <a:avLst/>
              <a:gdLst/>
              <a:ahLst/>
              <a:cxnLst/>
              <a:rect l="l" t="t" r="r" b="b"/>
              <a:pathLst>
                <a:path w="3320" h="2020" extrusionOk="0">
                  <a:moveTo>
                    <a:pt x="3319" y="1"/>
                  </a:moveTo>
                  <a:lnTo>
                    <a:pt x="1390" y="122"/>
                  </a:lnTo>
                  <a:lnTo>
                    <a:pt x="0" y="2019"/>
                  </a:lnTo>
                  <a:cubicBezTo>
                    <a:pt x="0" y="2019"/>
                    <a:pt x="1288" y="1889"/>
                    <a:pt x="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6225649" y="803166"/>
              <a:ext cx="377516" cy="473316"/>
            </a:xfrm>
            <a:custGeom>
              <a:avLst/>
              <a:gdLst/>
              <a:ahLst/>
              <a:cxnLst/>
              <a:rect l="l" t="t" r="r" b="b"/>
              <a:pathLst>
                <a:path w="18726" h="23478" extrusionOk="0">
                  <a:moveTo>
                    <a:pt x="6607" y="1"/>
                  </a:moveTo>
                  <a:cubicBezTo>
                    <a:pt x="6341" y="1"/>
                    <a:pt x="6076" y="31"/>
                    <a:pt x="5817" y="91"/>
                  </a:cubicBezTo>
                  <a:cubicBezTo>
                    <a:pt x="5167" y="233"/>
                    <a:pt x="4570" y="562"/>
                    <a:pt x="4099" y="1029"/>
                  </a:cubicBezTo>
                  <a:cubicBezTo>
                    <a:pt x="4091" y="1033"/>
                    <a:pt x="4091" y="1033"/>
                    <a:pt x="4091" y="1041"/>
                  </a:cubicBezTo>
                  <a:cubicBezTo>
                    <a:pt x="3709" y="1419"/>
                    <a:pt x="3416" y="1882"/>
                    <a:pt x="3238" y="2394"/>
                  </a:cubicBezTo>
                  <a:cubicBezTo>
                    <a:pt x="3018" y="3019"/>
                    <a:pt x="2811" y="3649"/>
                    <a:pt x="2624" y="4274"/>
                  </a:cubicBezTo>
                  <a:cubicBezTo>
                    <a:pt x="2446" y="4851"/>
                    <a:pt x="2283" y="5416"/>
                    <a:pt x="2125" y="5980"/>
                  </a:cubicBezTo>
                  <a:cubicBezTo>
                    <a:pt x="2080" y="6135"/>
                    <a:pt x="2044" y="6281"/>
                    <a:pt x="2007" y="6435"/>
                  </a:cubicBezTo>
                  <a:cubicBezTo>
                    <a:pt x="1601" y="7967"/>
                    <a:pt x="1280" y="9441"/>
                    <a:pt x="1020" y="10838"/>
                  </a:cubicBezTo>
                  <a:cubicBezTo>
                    <a:pt x="776" y="12134"/>
                    <a:pt x="589" y="13349"/>
                    <a:pt x="447" y="14458"/>
                  </a:cubicBezTo>
                  <a:cubicBezTo>
                    <a:pt x="338" y="15278"/>
                    <a:pt x="252" y="16042"/>
                    <a:pt x="191" y="16736"/>
                  </a:cubicBezTo>
                  <a:cubicBezTo>
                    <a:pt x="130" y="17281"/>
                    <a:pt x="94" y="17780"/>
                    <a:pt x="61" y="18227"/>
                  </a:cubicBezTo>
                  <a:cubicBezTo>
                    <a:pt x="61" y="18268"/>
                    <a:pt x="61" y="18308"/>
                    <a:pt x="61" y="18345"/>
                  </a:cubicBezTo>
                  <a:cubicBezTo>
                    <a:pt x="0" y="19921"/>
                    <a:pt x="987" y="21347"/>
                    <a:pt x="2482" y="21842"/>
                  </a:cubicBezTo>
                  <a:cubicBezTo>
                    <a:pt x="2677" y="21907"/>
                    <a:pt x="2876" y="21972"/>
                    <a:pt x="3079" y="22025"/>
                  </a:cubicBezTo>
                  <a:cubicBezTo>
                    <a:pt x="6170" y="22947"/>
                    <a:pt x="9733" y="23321"/>
                    <a:pt x="12133" y="23471"/>
                  </a:cubicBezTo>
                  <a:cubicBezTo>
                    <a:pt x="12204" y="23475"/>
                    <a:pt x="12274" y="23477"/>
                    <a:pt x="12344" y="23477"/>
                  </a:cubicBezTo>
                  <a:cubicBezTo>
                    <a:pt x="13165" y="23477"/>
                    <a:pt x="13963" y="23195"/>
                    <a:pt x="14603" y="22675"/>
                  </a:cubicBezTo>
                  <a:cubicBezTo>
                    <a:pt x="14790" y="22524"/>
                    <a:pt x="14964" y="22350"/>
                    <a:pt x="15115" y="22163"/>
                  </a:cubicBezTo>
                  <a:cubicBezTo>
                    <a:pt x="15318" y="21919"/>
                    <a:pt x="15484" y="21647"/>
                    <a:pt x="15610" y="21355"/>
                  </a:cubicBezTo>
                  <a:cubicBezTo>
                    <a:pt x="15679" y="21212"/>
                    <a:pt x="15736" y="21062"/>
                    <a:pt x="15777" y="20912"/>
                  </a:cubicBezTo>
                  <a:cubicBezTo>
                    <a:pt x="16500" y="18422"/>
                    <a:pt x="17097" y="15672"/>
                    <a:pt x="17568" y="13089"/>
                  </a:cubicBezTo>
                  <a:lnTo>
                    <a:pt x="17848" y="11496"/>
                  </a:lnTo>
                  <a:cubicBezTo>
                    <a:pt x="17893" y="11232"/>
                    <a:pt x="17934" y="10972"/>
                    <a:pt x="17978" y="10716"/>
                  </a:cubicBezTo>
                  <a:cubicBezTo>
                    <a:pt x="18068" y="10168"/>
                    <a:pt x="18153" y="9628"/>
                    <a:pt x="18230" y="9116"/>
                  </a:cubicBezTo>
                  <a:lnTo>
                    <a:pt x="18230" y="9108"/>
                  </a:lnTo>
                  <a:cubicBezTo>
                    <a:pt x="18413" y="7922"/>
                    <a:pt x="18559" y="6850"/>
                    <a:pt x="18673" y="5960"/>
                  </a:cubicBezTo>
                  <a:cubicBezTo>
                    <a:pt x="18685" y="5838"/>
                    <a:pt x="18697" y="5716"/>
                    <a:pt x="18697" y="5594"/>
                  </a:cubicBezTo>
                  <a:cubicBezTo>
                    <a:pt x="18726" y="4640"/>
                    <a:pt x="18360" y="3714"/>
                    <a:pt x="17694" y="3031"/>
                  </a:cubicBezTo>
                  <a:cubicBezTo>
                    <a:pt x="17337" y="2662"/>
                    <a:pt x="16906" y="2373"/>
                    <a:pt x="16423" y="2191"/>
                  </a:cubicBezTo>
                  <a:cubicBezTo>
                    <a:pt x="16175" y="2093"/>
                    <a:pt x="15931" y="1996"/>
                    <a:pt x="15688" y="1910"/>
                  </a:cubicBezTo>
                  <a:cubicBezTo>
                    <a:pt x="14839" y="1597"/>
                    <a:pt x="14026" y="1338"/>
                    <a:pt x="13250" y="1118"/>
                  </a:cubicBezTo>
                  <a:cubicBezTo>
                    <a:pt x="10801" y="420"/>
                    <a:pt x="8717" y="135"/>
                    <a:pt x="7162" y="30"/>
                  </a:cubicBezTo>
                  <a:lnTo>
                    <a:pt x="7109" y="30"/>
                  </a:lnTo>
                  <a:cubicBezTo>
                    <a:pt x="6999" y="17"/>
                    <a:pt x="6889" y="9"/>
                    <a:pt x="6784" y="5"/>
                  </a:cubicBezTo>
                  <a:cubicBezTo>
                    <a:pt x="6725" y="2"/>
                    <a:pt x="6666" y="1"/>
                    <a:pt x="6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6268470" y="825706"/>
              <a:ext cx="273450" cy="98038"/>
            </a:xfrm>
            <a:custGeom>
              <a:avLst/>
              <a:gdLst/>
              <a:ahLst/>
              <a:cxnLst/>
              <a:rect l="l" t="t" r="r" b="b"/>
              <a:pathLst>
                <a:path w="13564" h="4863" extrusionOk="0">
                  <a:moveTo>
                    <a:pt x="11126" y="0"/>
                  </a:moveTo>
                  <a:lnTo>
                    <a:pt x="5310" y="1727"/>
                  </a:lnTo>
                  <a:lnTo>
                    <a:pt x="4879" y="1856"/>
                  </a:lnTo>
                  <a:lnTo>
                    <a:pt x="4855" y="1861"/>
                  </a:lnTo>
                  <a:lnTo>
                    <a:pt x="4103" y="2088"/>
                  </a:lnTo>
                  <a:lnTo>
                    <a:pt x="2974" y="2425"/>
                  </a:lnTo>
                  <a:lnTo>
                    <a:pt x="2255" y="2632"/>
                  </a:lnTo>
                  <a:lnTo>
                    <a:pt x="500" y="3156"/>
                  </a:lnTo>
                  <a:cubicBezTo>
                    <a:pt x="322" y="3733"/>
                    <a:pt x="159" y="4302"/>
                    <a:pt x="1" y="4862"/>
                  </a:cubicBezTo>
                  <a:lnTo>
                    <a:pt x="1784" y="4326"/>
                  </a:lnTo>
                  <a:lnTo>
                    <a:pt x="4526" y="3506"/>
                  </a:lnTo>
                  <a:lnTo>
                    <a:pt x="4964" y="3376"/>
                  </a:lnTo>
                  <a:lnTo>
                    <a:pt x="7154" y="2722"/>
                  </a:lnTo>
                  <a:lnTo>
                    <a:pt x="7592" y="2588"/>
                  </a:lnTo>
                  <a:lnTo>
                    <a:pt x="8673" y="2263"/>
                  </a:lnTo>
                  <a:lnTo>
                    <a:pt x="13564" y="796"/>
                  </a:lnTo>
                  <a:cubicBezTo>
                    <a:pt x="12715" y="484"/>
                    <a:pt x="11902" y="220"/>
                    <a:pt x="11126"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6226879" y="1034934"/>
              <a:ext cx="358606" cy="138076"/>
            </a:xfrm>
            <a:custGeom>
              <a:avLst/>
              <a:gdLst/>
              <a:ahLst/>
              <a:cxnLst/>
              <a:rect l="l" t="t" r="r" b="b"/>
              <a:pathLst>
                <a:path w="17788" h="6849" extrusionOk="0">
                  <a:moveTo>
                    <a:pt x="17787" y="0"/>
                  </a:moveTo>
                  <a:lnTo>
                    <a:pt x="130" y="5240"/>
                  </a:lnTo>
                  <a:lnTo>
                    <a:pt x="0" y="6849"/>
                  </a:lnTo>
                  <a:lnTo>
                    <a:pt x="0" y="6849"/>
                  </a:lnTo>
                  <a:lnTo>
                    <a:pt x="17503" y="1593"/>
                  </a:lnTo>
                  <a:lnTo>
                    <a:pt x="17787" y="0"/>
                  </a:ln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6234661" y="915945"/>
              <a:ext cx="367940" cy="178698"/>
            </a:xfrm>
            <a:custGeom>
              <a:avLst/>
              <a:gdLst/>
              <a:ahLst/>
              <a:cxnLst/>
              <a:rect l="l" t="t" r="r" b="b"/>
              <a:pathLst>
                <a:path w="18251" h="8864" extrusionOk="0">
                  <a:moveTo>
                    <a:pt x="18250" y="0"/>
                  </a:moveTo>
                  <a:lnTo>
                    <a:pt x="573" y="5244"/>
                  </a:lnTo>
                  <a:cubicBezTo>
                    <a:pt x="329" y="6540"/>
                    <a:pt x="142" y="7759"/>
                    <a:pt x="0" y="8864"/>
                  </a:cubicBezTo>
                  <a:lnTo>
                    <a:pt x="17783" y="3522"/>
                  </a:lnTo>
                  <a:lnTo>
                    <a:pt x="17783" y="3518"/>
                  </a:lnTo>
                  <a:cubicBezTo>
                    <a:pt x="17966" y="2328"/>
                    <a:pt x="18112" y="1256"/>
                    <a:pt x="18226" y="370"/>
                  </a:cubicBezTo>
                  <a:cubicBezTo>
                    <a:pt x="18238" y="248"/>
                    <a:pt x="18246" y="126"/>
                    <a:pt x="18250" y="0"/>
                  </a:cubicBezTo>
                  <a:close/>
                </a:path>
              </a:pathLst>
            </a:custGeom>
            <a:solidFill>
              <a:srgbClr val="D5F2ED">
                <a:alpha val="38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6306150" y="934493"/>
              <a:ext cx="103360" cy="104187"/>
            </a:xfrm>
            <a:custGeom>
              <a:avLst/>
              <a:gdLst/>
              <a:ahLst/>
              <a:cxnLst/>
              <a:rect l="l" t="t" r="r" b="b"/>
              <a:pathLst>
                <a:path w="5127" h="5168" extrusionOk="0">
                  <a:moveTo>
                    <a:pt x="1516" y="0"/>
                  </a:moveTo>
                  <a:cubicBezTo>
                    <a:pt x="1121" y="0"/>
                    <a:pt x="788" y="184"/>
                    <a:pt x="675" y="470"/>
                  </a:cubicBezTo>
                  <a:cubicBezTo>
                    <a:pt x="142" y="1814"/>
                    <a:pt x="25" y="3134"/>
                    <a:pt x="8" y="3853"/>
                  </a:cubicBezTo>
                  <a:cubicBezTo>
                    <a:pt x="0" y="4198"/>
                    <a:pt x="301" y="4540"/>
                    <a:pt x="744" y="4670"/>
                  </a:cubicBezTo>
                  <a:cubicBezTo>
                    <a:pt x="1666" y="4946"/>
                    <a:pt x="2770" y="5092"/>
                    <a:pt x="3494" y="5161"/>
                  </a:cubicBezTo>
                  <a:cubicBezTo>
                    <a:pt x="3537" y="5165"/>
                    <a:pt x="3580" y="5167"/>
                    <a:pt x="3622" y="5167"/>
                  </a:cubicBezTo>
                  <a:cubicBezTo>
                    <a:pt x="4038" y="5167"/>
                    <a:pt x="4389" y="4971"/>
                    <a:pt x="4489" y="4661"/>
                  </a:cubicBezTo>
                  <a:cubicBezTo>
                    <a:pt x="4834" y="3569"/>
                    <a:pt x="5013" y="2216"/>
                    <a:pt x="5090" y="1465"/>
                  </a:cubicBezTo>
                  <a:cubicBezTo>
                    <a:pt x="5126" y="1120"/>
                    <a:pt x="4838" y="770"/>
                    <a:pt x="4399" y="616"/>
                  </a:cubicBezTo>
                  <a:cubicBezTo>
                    <a:pt x="3510" y="303"/>
                    <a:pt x="2584" y="96"/>
                    <a:pt x="1645" y="7"/>
                  </a:cubicBezTo>
                  <a:cubicBezTo>
                    <a:pt x="1602" y="2"/>
                    <a:pt x="1558"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6433968" y="958747"/>
              <a:ext cx="103380" cy="104247"/>
            </a:xfrm>
            <a:custGeom>
              <a:avLst/>
              <a:gdLst/>
              <a:ahLst/>
              <a:cxnLst/>
              <a:rect l="l" t="t" r="r" b="b"/>
              <a:pathLst>
                <a:path w="5128" h="5171" extrusionOk="0">
                  <a:moveTo>
                    <a:pt x="1527" y="0"/>
                  </a:moveTo>
                  <a:cubicBezTo>
                    <a:pt x="1130" y="0"/>
                    <a:pt x="790" y="185"/>
                    <a:pt x="675" y="473"/>
                  </a:cubicBezTo>
                  <a:cubicBezTo>
                    <a:pt x="143" y="1813"/>
                    <a:pt x="29" y="3138"/>
                    <a:pt x="9" y="3852"/>
                  </a:cubicBezTo>
                  <a:cubicBezTo>
                    <a:pt x="1" y="4202"/>
                    <a:pt x="306" y="4539"/>
                    <a:pt x="744" y="4673"/>
                  </a:cubicBezTo>
                  <a:cubicBezTo>
                    <a:pt x="1670" y="4949"/>
                    <a:pt x="2771" y="5091"/>
                    <a:pt x="3498" y="5164"/>
                  </a:cubicBezTo>
                  <a:cubicBezTo>
                    <a:pt x="3541" y="5169"/>
                    <a:pt x="3583" y="5171"/>
                    <a:pt x="3625" y="5171"/>
                  </a:cubicBezTo>
                  <a:cubicBezTo>
                    <a:pt x="4041" y="5171"/>
                    <a:pt x="4390" y="4971"/>
                    <a:pt x="4489" y="4665"/>
                  </a:cubicBezTo>
                  <a:cubicBezTo>
                    <a:pt x="4839" y="3572"/>
                    <a:pt x="5013" y="2220"/>
                    <a:pt x="5090" y="1468"/>
                  </a:cubicBezTo>
                  <a:cubicBezTo>
                    <a:pt x="5127" y="1119"/>
                    <a:pt x="4843" y="774"/>
                    <a:pt x="4400" y="619"/>
                  </a:cubicBezTo>
                  <a:cubicBezTo>
                    <a:pt x="3510" y="306"/>
                    <a:pt x="2584" y="99"/>
                    <a:pt x="1646" y="6"/>
                  </a:cubicBezTo>
                  <a:cubicBezTo>
                    <a:pt x="1606" y="2"/>
                    <a:pt x="1566" y="0"/>
                    <a:pt x="1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6284276" y="1065518"/>
              <a:ext cx="103360" cy="104207"/>
            </a:xfrm>
            <a:custGeom>
              <a:avLst/>
              <a:gdLst/>
              <a:ahLst/>
              <a:cxnLst/>
              <a:rect l="l" t="t" r="r" b="b"/>
              <a:pathLst>
                <a:path w="5127" h="5169" extrusionOk="0">
                  <a:moveTo>
                    <a:pt x="1516" y="0"/>
                  </a:moveTo>
                  <a:cubicBezTo>
                    <a:pt x="1121" y="0"/>
                    <a:pt x="789" y="184"/>
                    <a:pt x="675" y="470"/>
                  </a:cubicBezTo>
                  <a:cubicBezTo>
                    <a:pt x="143" y="1814"/>
                    <a:pt x="29" y="3134"/>
                    <a:pt x="9" y="3853"/>
                  </a:cubicBezTo>
                  <a:cubicBezTo>
                    <a:pt x="1" y="4203"/>
                    <a:pt x="301" y="4540"/>
                    <a:pt x="748" y="4670"/>
                  </a:cubicBezTo>
                  <a:cubicBezTo>
                    <a:pt x="1670" y="4946"/>
                    <a:pt x="2771" y="5092"/>
                    <a:pt x="3498" y="5161"/>
                  </a:cubicBezTo>
                  <a:cubicBezTo>
                    <a:pt x="3544" y="5166"/>
                    <a:pt x="3589" y="5168"/>
                    <a:pt x="3634" y="5168"/>
                  </a:cubicBezTo>
                  <a:cubicBezTo>
                    <a:pt x="4047" y="5168"/>
                    <a:pt x="4394" y="4969"/>
                    <a:pt x="4489" y="4662"/>
                  </a:cubicBezTo>
                  <a:cubicBezTo>
                    <a:pt x="4838" y="3569"/>
                    <a:pt x="5017" y="2216"/>
                    <a:pt x="5090" y="1469"/>
                  </a:cubicBezTo>
                  <a:cubicBezTo>
                    <a:pt x="5127" y="1120"/>
                    <a:pt x="4843" y="770"/>
                    <a:pt x="4404" y="616"/>
                  </a:cubicBezTo>
                  <a:cubicBezTo>
                    <a:pt x="3510" y="303"/>
                    <a:pt x="2584" y="100"/>
                    <a:pt x="1646" y="7"/>
                  </a:cubicBezTo>
                  <a:cubicBezTo>
                    <a:pt x="1602" y="2"/>
                    <a:pt x="1559"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6412114" y="1089832"/>
              <a:ext cx="103360" cy="104187"/>
            </a:xfrm>
            <a:custGeom>
              <a:avLst/>
              <a:gdLst/>
              <a:ahLst/>
              <a:cxnLst/>
              <a:rect l="l" t="t" r="r" b="b"/>
              <a:pathLst>
                <a:path w="5127" h="5168" extrusionOk="0">
                  <a:moveTo>
                    <a:pt x="1517" y="1"/>
                  </a:moveTo>
                  <a:cubicBezTo>
                    <a:pt x="1125" y="1"/>
                    <a:pt x="792" y="184"/>
                    <a:pt x="679" y="470"/>
                  </a:cubicBezTo>
                  <a:cubicBezTo>
                    <a:pt x="143" y="1815"/>
                    <a:pt x="29" y="3135"/>
                    <a:pt x="8" y="3854"/>
                  </a:cubicBezTo>
                  <a:cubicBezTo>
                    <a:pt x="0" y="4199"/>
                    <a:pt x="305" y="4540"/>
                    <a:pt x="748" y="4670"/>
                  </a:cubicBezTo>
                  <a:cubicBezTo>
                    <a:pt x="1670" y="4946"/>
                    <a:pt x="2771" y="5092"/>
                    <a:pt x="3498" y="5162"/>
                  </a:cubicBezTo>
                  <a:cubicBezTo>
                    <a:pt x="3541" y="5166"/>
                    <a:pt x="3584" y="5168"/>
                    <a:pt x="3626" y="5168"/>
                  </a:cubicBezTo>
                  <a:cubicBezTo>
                    <a:pt x="4043" y="5168"/>
                    <a:pt x="4393" y="4972"/>
                    <a:pt x="4489" y="4662"/>
                  </a:cubicBezTo>
                  <a:cubicBezTo>
                    <a:pt x="4838" y="3569"/>
                    <a:pt x="5017" y="2217"/>
                    <a:pt x="5090" y="1465"/>
                  </a:cubicBezTo>
                  <a:cubicBezTo>
                    <a:pt x="5127" y="1120"/>
                    <a:pt x="4842" y="771"/>
                    <a:pt x="4403" y="616"/>
                  </a:cubicBezTo>
                  <a:cubicBezTo>
                    <a:pt x="3510" y="304"/>
                    <a:pt x="2584" y="100"/>
                    <a:pt x="1645" y="7"/>
                  </a:cubicBezTo>
                  <a:cubicBezTo>
                    <a:pt x="1602" y="3"/>
                    <a:pt x="1559" y="1"/>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6578439" y="1034511"/>
              <a:ext cx="35965" cy="59069"/>
            </a:xfrm>
            <a:custGeom>
              <a:avLst/>
              <a:gdLst/>
              <a:ahLst/>
              <a:cxnLst/>
              <a:rect l="l" t="t" r="r" b="b"/>
              <a:pathLst>
                <a:path w="1784" h="2930" extrusionOk="0">
                  <a:moveTo>
                    <a:pt x="1119" y="1"/>
                  </a:moveTo>
                  <a:cubicBezTo>
                    <a:pt x="738" y="1"/>
                    <a:pt x="326" y="561"/>
                    <a:pt x="171" y="1313"/>
                  </a:cubicBezTo>
                  <a:cubicBezTo>
                    <a:pt x="0" y="2117"/>
                    <a:pt x="187" y="2836"/>
                    <a:pt x="585" y="2922"/>
                  </a:cubicBezTo>
                  <a:cubicBezTo>
                    <a:pt x="610" y="2927"/>
                    <a:pt x="635" y="2929"/>
                    <a:pt x="661" y="2929"/>
                  </a:cubicBezTo>
                  <a:cubicBezTo>
                    <a:pt x="1040" y="2929"/>
                    <a:pt x="1457" y="2372"/>
                    <a:pt x="1613" y="1618"/>
                  </a:cubicBezTo>
                  <a:cubicBezTo>
                    <a:pt x="1783" y="813"/>
                    <a:pt x="1596" y="90"/>
                    <a:pt x="1198" y="9"/>
                  </a:cubicBezTo>
                  <a:cubicBezTo>
                    <a:pt x="1172" y="4"/>
                    <a:pt x="1146"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6673657" y="1296137"/>
              <a:ext cx="27216" cy="22922"/>
            </a:xfrm>
            <a:custGeom>
              <a:avLst/>
              <a:gdLst/>
              <a:ahLst/>
              <a:cxnLst/>
              <a:rect l="l" t="t" r="r" b="b"/>
              <a:pathLst>
                <a:path w="1350" h="1137" extrusionOk="0">
                  <a:moveTo>
                    <a:pt x="723" y="1"/>
                  </a:moveTo>
                  <a:cubicBezTo>
                    <a:pt x="292" y="1"/>
                    <a:pt x="0" y="493"/>
                    <a:pt x="253" y="879"/>
                  </a:cubicBezTo>
                  <a:cubicBezTo>
                    <a:pt x="369" y="1055"/>
                    <a:pt x="549" y="1136"/>
                    <a:pt x="727" y="1136"/>
                  </a:cubicBezTo>
                  <a:cubicBezTo>
                    <a:pt x="978" y="1136"/>
                    <a:pt x="1225" y="974"/>
                    <a:pt x="1285" y="684"/>
                  </a:cubicBezTo>
                  <a:cubicBezTo>
                    <a:pt x="1350" y="380"/>
                    <a:pt x="1155" y="79"/>
                    <a:pt x="846" y="14"/>
                  </a:cubicBezTo>
                  <a:cubicBezTo>
                    <a:pt x="804" y="5"/>
                    <a:pt x="763"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6732526" y="1214849"/>
              <a:ext cx="27236" cy="22922"/>
            </a:xfrm>
            <a:custGeom>
              <a:avLst/>
              <a:gdLst/>
              <a:ahLst/>
              <a:cxnLst/>
              <a:rect l="l" t="t" r="r" b="b"/>
              <a:pathLst>
                <a:path w="1351" h="1137" extrusionOk="0">
                  <a:moveTo>
                    <a:pt x="726" y="0"/>
                  </a:moveTo>
                  <a:cubicBezTo>
                    <a:pt x="294" y="0"/>
                    <a:pt x="0" y="490"/>
                    <a:pt x="253" y="878"/>
                  </a:cubicBezTo>
                  <a:cubicBezTo>
                    <a:pt x="368" y="1055"/>
                    <a:pt x="547" y="1137"/>
                    <a:pt x="725" y="1137"/>
                  </a:cubicBezTo>
                  <a:cubicBezTo>
                    <a:pt x="976" y="1137"/>
                    <a:pt x="1223" y="974"/>
                    <a:pt x="1285" y="687"/>
                  </a:cubicBezTo>
                  <a:cubicBezTo>
                    <a:pt x="1350" y="378"/>
                    <a:pt x="1151" y="78"/>
                    <a:pt x="847" y="13"/>
                  </a:cubicBezTo>
                  <a:cubicBezTo>
                    <a:pt x="806" y="4"/>
                    <a:pt x="765"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6763795" y="1121404"/>
              <a:ext cx="27236" cy="22962"/>
            </a:xfrm>
            <a:custGeom>
              <a:avLst/>
              <a:gdLst/>
              <a:ahLst/>
              <a:cxnLst/>
              <a:rect l="l" t="t" r="r" b="b"/>
              <a:pathLst>
                <a:path w="1351" h="1139" extrusionOk="0">
                  <a:moveTo>
                    <a:pt x="727" y="1"/>
                  </a:moveTo>
                  <a:cubicBezTo>
                    <a:pt x="294" y="1"/>
                    <a:pt x="1" y="491"/>
                    <a:pt x="254" y="878"/>
                  </a:cubicBezTo>
                  <a:cubicBezTo>
                    <a:pt x="369" y="1056"/>
                    <a:pt x="549" y="1138"/>
                    <a:pt x="727" y="1138"/>
                  </a:cubicBezTo>
                  <a:cubicBezTo>
                    <a:pt x="977" y="1138"/>
                    <a:pt x="1224" y="976"/>
                    <a:pt x="1286" y="687"/>
                  </a:cubicBezTo>
                  <a:cubicBezTo>
                    <a:pt x="1351" y="379"/>
                    <a:pt x="1152" y="78"/>
                    <a:pt x="847" y="13"/>
                  </a:cubicBezTo>
                  <a:cubicBezTo>
                    <a:pt x="806" y="5"/>
                    <a:pt x="766"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6782484" y="1032535"/>
              <a:ext cx="27135" cy="22902"/>
            </a:xfrm>
            <a:custGeom>
              <a:avLst/>
              <a:gdLst/>
              <a:ahLst/>
              <a:cxnLst/>
              <a:rect l="l" t="t" r="r" b="b"/>
              <a:pathLst>
                <a:path w="1346" h="1136" extrusionOk="0">
                  <a:moveTo>
                    <a:pt x="722" y="0"/>
                  </a:moveTo>
                  <a:cubicBezTo>
                    <a:pt x="292" y="0"/>
                    <a:pt x="1" y="489"/>
                    <a:pt x="253" y="879"/>
                  </a:cubicBezTo>
                  <a:cubicBezTo>
                    <a:pt x="368" y="1054"/>
                    <a:pt x="547" y="1136"/>
                    <a:pt x="725" y="1136"/>
                  </a:cubicBezTo>
                  <a:cubicBezTo>
                    <a:pt x="975" y="1136"/>
                    <a:pt x="1223" y="974"/>
                    <a:pt x="1285" y="684"/>
                  </a:cubicBezTo>
                  <a:cubicBezTo>
                    <a:pt x="1346" y="375"/>
                    <a:pt x="1151" y="75"/>
                    <a:pt x="846" y="14"/>
                  </a:cubicBezTo>
                  <a:cubicBezTo>
                    <a:pt x="804" y="5"/>
                    <a:pt x="762"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6699382" y="921349"/>
              <a:ext cx="218917" cy="84813"/>
            </a:xfrm>
            <a:custGeom>
              <a:avLst/>
              <a:gdLst/>
              <a:ahLst/>
              <a:cxnLst/>
              <a:rect l="l" t="t" r="r" b="b"/>
              <a:pathLst>
                <a:path w="10859" h="4207" extrusionOk="0">
                  <a:moveTo>
                    <a:pt x="1185" y="0"/>
                  </a:moveTo>
                  <a:cubicBezTo>
                    <a:pt x="655" y="0"/>
                    <a:pt x="194" y="381"/>
                    <a:pt x="98" y="910"/>
                  </a:cubicBezTo>
                  <a:cubicBezTo>
                    <a:pt x="1" y="1410"/>
                    <a:pt x="25" y="1926"/>
                    <a:pt x="167" y="2413"/>
                  </a:cubicBezTo>
                  <a:cubicBezTo>
                    <a:pt x="289" y="2795"/>
                    <a:pt x="618" y="3079"/>
                    <a:pt x="1016" y="3148"/>
                  </a:cubicBezTo>
                  <a:cubicBezTo>
                    <a:pt x="3157" y="3526"/>
                    <a:pt x="7747" y="4022"/>
                    <a:pt x="9485" y="4201"/>
                  </a:cubicBezTo>
                  <a:cubicBezTo>
                    <a:pt x="9524" y="4205"/>
                    <a:pt x="9562" y="4207"/>
                    <a:pt x="9600" y="4207"/>
                  </a:cubicBezTo>
                  <a:cubicBezTo>
                    <a:pt x="10052" y="4207"/>
                    <a:pt x="10462" y="3924"/>
                    <a:pt x="10627" y="3494"/>
                  </a:cubicBezTo>
                  <a:cubicBezTo>
                    <a:pt x="10793" y="3035"/>
                    <a:pt x="10858" y="2543"/>
                    <a:pt x="10821" y="2052"/>
                  </a:cubicBezTo>
                  <a:cubicBezTo>
                    <a:pt x="10777" y="1556"/>
                    <a:pt x="10407" y="1154"/>
                    <a:pt x="9916" y="1073"/>
                  </a:cubicBezTo>
                  <a:cubicBezTo>
                    <a:pt x="6914" y="545"/>
                    <a:pt x="2994" y="159"/>
                    <a:pt x="1280" y="5"/>
                  </a:cubicBezTo>
                  <a:cubicBezTo>
                    <a:pt x="1248" y="2"/>
                    <a:pt x="1217" y="0"/>
                    <a:pt x="1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6588922" y="1036729"/>
              <a:ext cx="35965" cy="59049"/>
            </a:xfrm>
            <a:custGeom>
              <a:avLst/>
              <a:gdLst/>
              <a:ahLst/>
              <a:cxnLst/>
              <a:rect l="l" t="t" r="r" b="b"/>
              <a:pathLst>
                <a:path w="1784" h="2929" extrusionOk="0">
                  <a:moveTo>
                    <a:pt x="1120" y="1"/>
                  </a:moveTo>
                  <a:cubicBezTo>
                    <a:pt x="741" y="1"/>
                    <a:pt x="326" y="561"/>
                    <a:pt x="171" y="1313"/>
                  </a:cubicBezTo>
                  <a:cubicBezTo>
                    <a:pt x="0" y="2117"/>
                    <a:pt x="187" y="2836"/>
                    <a:pt x="589" y="2921"/>
                  </a:cubicBezTo>
                  <a:cubicBezTo>
                    <a:pt x="614" y="2926"/>
                    <a:pt x="639" y="2929"/>
                    <a:pt x="664" y="2929"/>
                  </a:cubicBezTo>
                  <a:cubicBezTo>
                    <a:pt x="1043" y="2929"/>
                    <a:pt x="1456" y="2367"/>
                    <a:pt x="1613" y="1613"/>
                  </a:cubicBezTo>
                  <a:cubicBezTo>
                    <a:pt x="1783" y="813"/>
                    <a:pt x="1596" y="94"/>
                    <a:pt x="1198" y="9"/>
                  </a:cubicBezTo>
                  <a:cubicBezTo>
                    <a:pt x="1172" y="3"/>
                    <a:pt x="1146"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40"/>
          <p:cNvGrpSpPr/>
          <p:nvPr/>
        </p:nvGrpSpPr>
        <p:grpSpPr>
          <a:xfrm>
            <a:off x="4801924" y="600284"/>
            <a:ext cx="1016340" cy="890949"/>
            <a:chOff x="7245674" y="2087184"/>
            <a:chExt cx="1016340" cy="890949"/>
          </a:xfrm>
        </p:grpSpPr>
        <p:sp>
          <p:nvSpPr>
            <p:cNvPr id="1355" name="Google Shape;1355;p40"/>
            <p:cNvSpPr/>
            <p:nvPr/>
          </p:nvSpPr>
          <p:spPr>
            <a:xfrm>
              <a:off x="7597852" y="2543321"/>
              <a:ext cx="466946" cy="395499"/>
            </a:xfrm>
            <a:custGeom>
              <a:avLst/>
              <a:gdLst/>
              <a:ahLst/>
              <a:cxnLst/>
              <a:rect l="l" t="t" r="r" b="b"/>
              <a:pathLst>
                <a:path w="23162" h="19618" extrusionOk="0">
                  <a:moveTo>
                    <a:pt x="13823" y="1"/>
                  </a:moveTo>
                  <a:cubicBezTo>
                    <a:pt x="11183" y="1"/>
                    <a:pt x="8312" y="1035"/>
                    <a:pt x="5890" y="3082"/>
                  </a:cubicBezTo>
                  <a:cubicBezTo>
                    <a:pt x="1231" y="7026"/>
                    <a:pt x="0" y="13232"/>
                    <a:pt x="3144" y="16949"/>
                  </a:cubicBezTo>
                  <a:cubicBezTo>
                    <a:pt x="4653" y="18733"/>
                    <a:pt x="6897" y="19618"/>
                    <a:pt x="9339" y="19618"/>
                  </a:cubicBezTo>
                  <a:cubicBezTo>
                    <a:pt x="11978" y="19618"/>
                    <a:pt x="14849" y="18584"/>
                    <a:pt x="17271" y="16535"/>
                  </a:cubicBezTo>
                  <a:cubicBezTo>
                    <a:pt x="21930" y="12591"/>
                    <a:pt x="23161" y="6384"/>
                    <a:pt x="20017" y="2671"/>
                  </a:cubicBezTo>
                  <a:cubicBezTo>
                    <a:pt x="18509" y="886"/>
                    <a:pt x="16265" y="1"/>
                    <a:pt x="13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7618396" y="2556869"/>
              <a:ext cx="436484" cy="403603"/>
            </a:xfrm>
            <a:custGeom>
              <a:avLst/>
              <a:gdLst/>
              <a:ahLst/>
              <a:cxnLst/>
              <a:rect l="l" t="t" r="r" b="b"/>
              <a:pathLst>
                <a:path w="21651" h="20020" extrusionOk="0">
                  <a:moveTo>
                    <a:pt x="15598" y="1"/>
                  </a:moveTo>
                  <a:cubicBezTo>
                    <a:pt x="13783" y="1"/>
                    <a:pt x="9020" y="469"/>
                    <a:pt x="5038" y="4952"/>
                  </a:cubicBezTo>
                  <a:cubicBezTo>
                    <a:pt x="1" y="10615"/>
                    <a:pt x="2487" y="16671"/>
                    <a:pt x="2487" y="16671"/>
                  </a:cubicBezTo>
                  <a:cubicBezTo>
                    <a:pt x="2487" y="16671"/>
                    <a:pt x="4550" y="19141"/>
                    <a:pt x="7495" y="19990"/>
                  </a:cubicBezTo>
                  <a:cubicBezTo>
                    <a:pt x="7565" y="20010"/>
                    <a:pt x="7640" y="20020"/>
                    <a:pt x="7719" y="20020"/>
                  </a:cubicBezTo>
                  <a:cubicBezTo>
                    <a:pt x="10968" y="20020"/>
                    <a:pt x="21651" y="3441"/>
                    <a:pt x="21651" y="3441"/>
                  </a:cubicBezTo>
                  <a:cubicBezTo>
                    <a:pt x="21651" y="3441"/>
                    <a:pt x="18767" y="1232"/>
                    <a:pt x="16350" y="34"/>
                  </a:cubicBezTo>
                  <a:cubicBezTo>
                    <a:pt x="16350" y="34"/>
                    <a:pt x="16076" y="1"/>
                    <a:pt x="1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7443268" y="2087628"/>
              <a:ext cx="560226" cy="260528"/>
            </a:xfrm>
            <a:custGeom>
              <a:avLst/>
              <a:gdLst/>
              <a:ahLst/>
              <a:cxnLst/>
              <a:rect l="l" t="t" r="r" b="b"/>
              <a:pathLst>
                <a:path w="27789" h="12923" extrusionOk="0">
                  <a:moveTo>
                    <a:pt x="20590" y="1"/>
                  </a:moveTo>
                  <a:cubicBezTo>
                    <a:pt x="5972" y="1"/>
                    <a:pt x="1" y="12922"/>
                    <a:pt x="1" y="12922"/>
                  </a:cubicBezTo>
                  <a:lnTo>
                    <a:pt x="5554" y="12922"/>
                  </a:lnTo>
                  <a:cubicBezTo>
                    <a:pt x="10023" y="5126"/>
                    <a:pt x="15409" y="3125"/>
                    <a:pt x="19760" y="3125"/>
                  </a:cubicBezTo>
                  <a:cubicBezTo>
                    <a:pt x="24350" y="3125"/>
                    <a:pt x="27789" y="5351"/>
                    <a:pt x="27789" y="5351"/>
                  </a:cubicBezTo>
                  <a:cubicBezTo>
                    <a:pt x="27472" y="521"/>
                    <a:pt x="20741" y="1"/>
                    <a:pt x="20741" y="1"/>
                  </a:cubicBezTo>
                  <a:cubicBezTo>
                    <a:pt x="20691" y="1"/>
                    <a:pt x="20640" y="1"/>
                    <a:pt x="20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7245674" y="2277018"/>
              <a:ext cx="362215" cy="425880"/>
            </a:xfrm>
            <a:custGeom>
              <a:avLst/>
              <a:gdLst/>
              <a:ahLst/>
              <a:cxnLst/>
              <a:rect l="l" t="t" r="r" b="b"/>
              <a:pathLst>
                <a:path w="17967" h="21125" extrusionOk="0">
                  <a:moveTo>
                    <a:pt x="11843" y="1"/>
                  </a:moveTo>
                  <a:cubicBezTo>
                    <a:pt x="8648" y="1"/>
                    <a:pt x="4899" y="2956"/>
                    <a:pt x="2694" y="7529"/>
                  </a:cubicBezTo>
                  <a:cubicBezTo>
                    <a:pt x="1" y="13114"/>
                    <a:pt x="630" y="19000"/>
                    <a:pt x="4107" y="20678"/>
                  </a:cubicBezTo>
                  <a:cubicBezTo>
                    <a:pt x="4735" y="20980"/>
                    <a:pt x="5414" y="21124"/>
                    <a:pt x="6119" y="21124"/>
                  </a:cubicBezTo>
                  <a:cubicBezTo>
                    <a:pt x="9314" y="21124"/>
                    <a:pt x="13067" y="18168"/>
                    <a:pt x="15273" y="13594"/>
                  </a:cubicBezTo>
                  <a:cubicBezTo>
                    <a:pt x="17966" y="8008"/>
                    <a:pt x="17333" y="2123"/>
                    <a:pt x="13860" y="449"/>
                  </a:cubicBezTo>
                  <a:cubicBezTo>
                    <a:pt x="13230" y="145"/>
                    <a:pt x="12550" y="1"/>
                    <a:pt x="118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7282689" y="2294820"/>
              <a:ext cx="362134" cy="425880"/>
            </a:xfrm>
            <a:custGeom>
              <a:avLst/>
              <a:gdLst/>
              <a:ahLst/>
              <a:cxnLst/>
              <a:rect l="l" t="t" r="r" b="b"/>
              <a:pathLst>
                <a:path w="17963" h="21125" extrusionOk="0">
                  <a:moveTo>
                    <a:pt x="11846" y="1"/>
                  </a:moveTo>
                  <a:cubicBezTo>
                    <a:pt x="8651" y="1"/>
                    <a:pt x="4900" y="2957"/>
                    <a:pt x="2694" y="7532"/>
                  </a:cubicBezTo>
                  <a:cubicBezTo>
                    <a:pt x="1" y="13117"/>
                    <a:pt x="630" y="19003"/>
                    <a:pt x="4107" y="20676"/>
                  </a:cubicBezTo>
                  <a:cubicBezTo>
                    <a:pt x="4736" y="20980"/>
                    <a:pt x="5416" y="21125"/>
                    <a:pt x="6123" y="21125"/>
                  </a:cubicBezTo>
                  <a:cubicBezTo>
                    <a:pt x="9316" y="21125"/>
                    <a:pt x="13068" y="18169"/>
                    <a:pt x="15269" y="13596"/>
                  </a:cubicBezTo>
                  <a:cubicBezTo>
                    <a:pt x="17962" y="8011"/>
                    <a:pt x="17333" y="2125"/>
                    <a:pt x="13860" y="448"/>
                  </a:cubicBezTo>
                  <a:cubicBezTo>
                    <a:pt x="13231" y="145"/>
                    <a:pt x="12552" y="1"/>
                    <a:pt x="1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7660894" y="2582675"/>
              <a:ext cx="466946" cy="395459"/>
            </a:xfrm>
            <a:custGeom>
              <a:avLst/>
              <a:gdLst/>
              <a:ahLst/>
              <a:cxnLst/>
              <a:rect l="l" t="t" r="r" b="b"/>
              <a:pathLst>
                <a:path w="23162" h="19616" extrusionOk="0">
                  <a:moveTo>
                    <a:pt x="13822" y="1"/>
                  </a:moveTo>
                  <a:cubicBezTo>
                    <a:pt x="11182" y="1"/>
                    <a:pt x="8311" y="1035"/>
                    <a:pt x="5891" y="3084"/>
                  </a:cubicBezTo>
                  <a:cubicBezTo>
                    <a:pt x="1232" y="7024"/>
                    <a:pt x="1" y="13234"/>
                    <a:pt x="3141" y="16947"/>
                  </a:cubicBezTo>
                  <a:cubicBezTo>
                    <a:pt x="4651" y="18731"/>
                    <a:pt x="6896" y="19615"/>
                    <a:pt x="9339" y="19615"/>
                  </a:cubicBezTo>
                  <a:cubicBezTo>
                    <a:pt x="11979" y="19615"/>
                    <a:pt x="14850" y="18581"/>
                    <a:pt x="17272" y="16533"/>
                  </a:cubicBezTo>
                  <a:cubicBezTo>
                    <a:pt x="21931" y="12592"/>
                    <a:pt x="23162" y="6386"/>
                    <a:pt x="20018" y="2669"/>
                  </a:cubicBezTo>
                  <a:cubicBezTo>
                    <a:pt x="18509" y="885"/>
                    <a:pt x="16264" y="1"/>
                    <a:pt x="138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7334683" y="2327662"/>
              <a:ext cx="362215" cy="425840"/>
            </a:xfrm>
            <a:custGeom>
              <a:avLst/>
              <a:gdLst/>
              <a:ahLst/>
              <a:cxnLst/>
              <a:rect l="l" t="t" r="r" b="b"/>
              <a:pathLst>
                <a:path w="17967" h="21123" extrusionOk="0">
                  <a:moveTo>
                    <a:pt x="11847" y="0"/>
                  </a:moveTo>
                  <a:cubicBezTo>
                    <a:pt x="8652" y="0"/>
                    <a:pt x="4899" y="2953"/>
                    <a:pt x="2694" y="7527"/>
                  </a:cubicBezTo>
                  <a:cubicBezTo>
                    <a:pt x="1" y="13117"/>
                    <a:pt x="635" y="19002"/>
                    <a:pt x="4107" y="20676"/>
                  </a:cubicBezTo>
                  <a:cubicBezTo>
                    <a:pt x="4736" y="20979"/>
                    <a:pt x="5415" y="21123"/>
                    <a:pt x="6121" y="21123"/>
                  </a:cubicBezTo>
                  <a:cubicBezTo>
                    <a:pt x="9318" y="21123"/>
                    <a:pt x="13071" y="18167"/>
                    <a:pt x="15274" y="13592"/>
                  </a:cubicBezTo>
                  <a:cubicBezTo>
                    <a:pt x="17967" y="8007"/>
                    <a:pt x="17333" y="2121"/>
                    <a:pt x="13860" y="448"/>
                  </a:cubicBezTo>
                  <a:cubicBezTo>
                    <a:pt x="13231" y="145"/>
                    <a:pt x="12553" y="0"/>
                    <a:pt x="11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7428957" y="2438477"/>
              <a:ext cx="173658" cy="204184"/>
            </a:xfrm>
            <a:custGeom>
              <a:avLst/>
              <a:gdLst/>
              <a:ahLst/>
              <a:cxnLst/>
              <a:rect l="l" t="t" r="r" b="b"/>
              <a:pathLst>
                <a:path w="6683" h="7857" extrusionOk="0">
                  <a:moveTo>
                    <a:pt x="4407" y="0"/>
                  </a:moveTo>
                  <a:cubicBezTo>
                    <a:pt x="3219" y="0"/>
                    <a:pt x="1823" y="1099"/>
                    <a:pt x="1004" y="2803"/>
                  </a:cubicBezTo>
                  <a:cubicBezTo>
                    <a:pt x="1" y="4878"/>
                    <a:pt x="236" y="7068"/>
                    <a:pt x="1528" y="7689"/>
                  </a:cubicBezTo>
                  <a:cubicBezTo>
                    <a:pt x="1763" y="7803"/>
                    <a:pt x="2016" y="7857"/>
                    <a:pt x="2280" y="7857"/>
                  </a:cubicBezTo>
                  <a:cubicBezTo>
                    <a:pt x="3467" y="7857"/>
                    <a:pt x="4862" y="6759"/>
                    <a:pt x="5679" y="5057"/>
                  </a:cubicBezTo>
                  <a:cubicBezTo>
                    <a:pt x="6683" y="2981"/>
                    <a:pt x="6447" y="788"/>
                    <a:pt x="5155" y="166"/>
                  </a:cubicBezTo>
                  <a:cubicBezTo>
                    <a:pt x="4922" y="54"/>
                    <a:pt x="4670" y="0"/>
                    <a:pt x="4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7741443" y="2087184"/>
              <a:ext cx="520572" cy="668022"/>
            </a:xfrm>
            <a:custGeom>
              <a:avLst/>
              <a:gdLst/>
              <a:ahLst/>
              <a:cxnLst/>
              <a:rect l="l" t="t" r="r" b="b"/>
              <a:pathLst>
                <a:path w="25822" h="33136" extrusionOk="0">
                  <a:moveTo>
                    <a:pt x="5763" y="1"/>
                  </a:moveTo>
                  <a:cubicBezTo>
                    <a:pt x="2471" y="1"/>
                    <a:pt x="0" y="921"/>
                    <a:pt x="0" y="921"/>
                  </a:cubicBezTo>
                  <a:cubicBezTo>
                    <a:pt x="1152" y="714"/>
                    <a:pt x="2240" y="615"/>
                    <a:pt x="3266" y="615"/>
                  </a:cubicBezTo>
                  <a:cubicBezTo>
                    <a:pt x="11885" y="615"/>
                    <a:pt x="16058" y="7597"/>
                    <a:pt x="15558" y="15881"/>
                  </a:cubicBezTo>
                  <a:cubicBezTo>
                    <a:pt x="14997" y="25150"/>
                    <a:pt x="9152" y="28554"/>
                    <a:pt x="9152" y="28554"/>
                  </a:cubicBezTo>
                  <a:cubicBezTo>
                    <a:pt x="10976" y="31324"/>
                    <a:pt x="10911" y="33136"/>
                    <a:pt x="10911" y="33136"/>
                  </a:cubicBezTo>
                  <a:cubicBezTo>
                    <a:pt x="10911" y="33136"/>
                    <a:pt x="25822" y="23765"/>
                    <a:pt x="19408" y="9297"/>
                  </a:cubicBezTo>
                  <a:cubicBezTo>
                    <a:pt x="16013" y="1640"/>
                    <a:pt x="10157"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804535" y="2342958"/>
            <a:ext cx="3706464" cy="2062103"/>
          </a:xfrm>
          <a:prstGeom prst="rect">
            <a:avLst/>
          </a:prstGeom>
          <a:noFill/>
        </p:spPr>
        <p:txBody>
          <a:bodyPr wrap="square" rtlCol="0">
            <a:spAutoFit/>
          </a:bodyPr>
          <a:lstStyle/>
          <a:p>
            <a:r>
              <a:rPr lang="en-US" sz="3200" dirty="0" err="1" smtClean="0">
                <a:latin typeface="Exo ExtraBold" panose="020B0604020202020204" charset="0"/>
              </a:rPr>
              <a:t>Ứng</a:t>
            </a:r>
            <a:r>
              <a:rPr lang="en-US" sz="3200" dirty="0" smtClean="0">
                <a:latin typeface="Exo ExtraBold" panose="020B0604020202020204" charset="0"/>
              </a:rPr>
              <a:t> </a:t>
            </a:r>
            <a:r>
              <a:rPr lang="en-US" sz="3200" dirty="0" err="1" smtClean="0">
                <a:latin typeface="Exo ExtraBold" panose="020B0604020202020204" charset="0"/>
              </a:rPr>
              <a:t>dụng</a:t>
            </a:r>
            <a:r>
              <a:rPr lang="en-US" sz="3200" dirty="0" smtClean="0">
                <a:latin typeface="Exo ExtraBold" panose="020B0604020202020204" charset="0"/>
              </a:rPr>
              <a:t> </a:t>
            </a:r>
            <a:r>
              <a:rPr lang="en-US" sz="3200" dirty="0" err="1" smtClean="0">
                <a:latin typeface="Exo ExtraBold" panose="020B0604020202020204" charset="0"/>
              </a:rPr>
              <a:t>thực</a:t>
            </a:r>
            <a:r>
              <a:rPr lang="en-US" sz="3200" dirty="0" smtClean="0">
                <a:latin typeface="Exo ExtraBold" panose="020B0604020202020204" charset="0"/>
              </a:rPr>
              <a:t> </a:t>
            </a:r>
            <a:r>
              <a:rPr lang="en-US" sz="3200" dirty="0" err="1" smtClean="0">
                <a:latin typeface="Exo ExtraBold" panose="020B0604020202020204" charset="0"/>
              </a:rPr>
              <a:t>tiễn</a:t>
            </a:r>
            <a:r>
              <a:rPr lang="en-US" sz="3200" dirty="0" smtClean="0">
                <a:latin typeface="Exo ExtraBold" panose="020B0604020202020204" charset="0"/>
              </a:rPr>
              <a:t> (</a:t>
            </a:r>
            <a:r>
              <a:rPr lang="en-US" sz="3200" dirty="0" err="1" smtClean="0">
                <a:latin typeface="Exo ExtraBold" panose="020B0604020202020204" charset="0"/>
              </a:rPr>
              <a:t>lĩnh</a:t>
            </a:r>
            <a:r>
              <a:rPr lang="en-US" sz="3200" dirty="0" smtClean="0">
                <a:latin typeface="Exo ExtraBold" panose="020B0604020202020204" charset="0"/>
              </a:rPr>
              <a:t> </a:t>
            </a:r>
            <a:r>
              <a:rPr lang="en-US" sz="3200" dirty="0" err="1" smtClean="0">
                <a:latin typeface="Exo ExtraBold" panose="020B0604020202020204" charset="0"/>
              </a:rPr>
              <a:t>vực</a:t>
            </a:r>
            <a:r>
              <a:rPr lang="en-US" sz="3200" dirty="0" smtClean="0">
                <a:latin typeface="Exo ExtraBold" panose="020B0604020202020204" charset="0"/>
              </a:rPr>
              <a:t>, </a:t>
            </a:r>
            <a:r>
              <a:rPr lang="en-US" sz="3200" dirty="0" err="1" smtClean="0">
                <a:latin typeface="Exo ExtraBold" panose="020B0604020202020204" charset="0"/>
              </a:rPr>
              <a:t>ngành</a:t>
            </a:r>
            <a:r>
              <a:rPr lang="en-US" sz="3200" dirty="0" smtClean="0">
                <a:latin typeface="Exo ExtraBold" panose="020B0604020202020204" charset="0"/>
              </a:rPr>
              <a:t> </a:t>
            </a:r>
            <a:r>
              <a:rPr lang="en-US" sz="3200" dirty="0" err="1" smtClean="0">
                <a:latin typeface="Exo ExtraBold" panose="020B0604020202020204" charset="0"/>
              </a:rPr>
              <a:t>nghề</a:t>
            </a:r>
            <a:r>
              <a:rPr lang="en-US" sz="3200" dirty="0" smtClean="0">
                <a:latin typeface="Exo ExtraBold" panose="020B0604020202020204" charset="0"/>
              </a:rPr>
              <a:t>, </a:t>
            </a:r>
            <a:r>
              <a:rPr lang="en-US" sz="3200" dirty="0" err="1" smtClean="0">
                <a:latin typeface="Exo ExtraBold" panose="020B0604020202020204" charset="0"/>
              </a:rPr>
              <a:t>đời</a:t>
            </a:r>
            <a:r>
              <a:rPr lang="en-US" sz="3200" dirty="0" smtClean="0">
                <a:latin typeface="Exo ExtraBold" panose="020B0604020202020204" charset="0"/>
              </a:rPr>
              <a:t> </a:t>
            </a:r>
            <a:r>
              <a:rPr lang="en-US" sz="3200" dirty="0" err="1" smtClean="0">
                <a:latin typeface="Exo ExtraBold" panose="020B0604020202020204" charset="0"/>
              </a:rPr>
              <a:t>sống</a:t>
            </a:r>
            <a:r>
              <a:rPr lang="en-US" sz="3200" dirty="0" smtClean="0">
                <a:latin typeface="Exo ExtraBold" panose="020B0604020202020204" charset="0"/>
              </a:rPr>
              <a:t>)</a:t>
            </a:r>
            <a:endParaRPr lang="en-US" sz="3200" dirty="0">
              <a:latin typeface="Exo ExtraBold" panose="020B0604020202020204" charset="0"/>
            </a:endParaRPr>
          </a:p>
        </p:txBody>
      </p:sp>
    </p:spTree>
    <p:extLst>
      <p:ext uri="{BB962C8B-B14F-4D97-AF65-F5344CB8AC3E}">
        <p14:creationId xmlns:p14="http://schemas.microsoft.com/office/powerpoint/2010/main" val="326529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41"/>
          <p:cNvSpPr txBox="1">
            <a:spLocks noGrp="1"/>
          </p:cNvSpPr>
          <p:nvPr>
            <p:ph type="title"/>
          </p:nvPr>
        </p:nvSpPr>
        <p:spPr>
          <a:xfrm>
            <a:off x="0" y="0"/>
            <a:ext cx="9144000" cy="6511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Ứng dụng thực tiễn</a:t>
            </a:r>
            <a:endParaRPr dirty="0"/>
          </a:p>
        </p:txBody>
      </p:sp>
      <p:sp>
        <p:nvSpPr>
          <p:cNvPr id="1370" name="Google Shape;1370;p41"/>
          <p:cNvSpPr txBox="1">
            <a:spLocks noGrp="1"/>
          </p:cNvSpPr>
          <p:nvPr>
            <p:ph type="subTitle" idx="2"/>
          </p:nvPr>
        </p:nvSpPr>
        <p:spPr>
          <a:xfrm>
            <a:off x="4682836" y="651164"/>
            <a:ext cx="4461164" cy="449233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800" dirty="0" smtClean="0">
                <a:latin typeface="Times New Roman" panose="02020603050405020304" pitchFamily="18" charset="0"/>
                <a:cs typeface="Times New Roman" panose="02020603050405020304" pitchFamily="18" charset="0"/>
              </a:rPr>
              <a:t>Internet of things </a:t>
            </a:r>
            <a:r>
              <a:rPr lang="en-US" sz="1800" dirty="0" err="1" smtClean="0">
                <a:latin typeface="Times New Roman" panose="02020603050405020304" pitchFamily="18" charset="0"/>
                <a:cs typeface="Times New Roman" panose="02020603050405020304" pitchFamily="18" charset="0"/>
              </a:rPr>
              <a:t>đã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hội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thay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đổi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chúng</a:t>
            </a:r>
            <a:r>
              <a:rPr lang="en-US" sz="1800" dirty="0" smtClean="0">
                <a:latin typeface="Times New Roman" panose="02020603050405020304" pitchFamily="18" charset="0"/>
                <a:cs typeface="Times New Roman" panose="02020603050405020304" pitchFamily="18" charset="0"/>
              </a:rPr>
              <a:t> ta </a:t>
            </a:r>
            <a:r>
              <a:rPr lang="en-US" sz="1800" dirty="0" err="1" smtClean="0">
                <a:latin typeface="Times New Roman" panose="02020603050405020304" pitchFamily="18" charset="0"/>
                <a:cs typeface="Times New Roman" panose="02020603050405020304" pitchFamily="18" charset="0"/>
              </a:rPr>
              <a:t>tương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quanh</a:t>
            </a:r>
            <a:r>
              <a:rPr lang="en-US" sz="1800" dirty="0" smtClean="0">
                <a:latin typeface="Times New Roman" panose="02020603050405020304" pitchFamily="18" charset="0"/>
                <a:cs typeface="Times New Roman" panose="02020603050405020304" pitchFamily="18" charset="0"/>
              </a:rPr>
              <a:t>. IOT </a:t>
            </a:r>
            <a:r>
              <a:rPr lang="en-US" sz="1800" dirty="0" err="1" smtClean="0">
                <a:latin typeface="Times New Roman" panose="02020603050405020304" pitchFamily="18" charset="0"/>
                <a:cs typeface="Times New Roman" panose="02020603050405020304" pitchFamily="18" charset="0"/>
              </a:rPr>
              <a:t>cũng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vô</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phức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tạp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bởi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phát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triển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ngừng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nghỉ</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yếu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nhau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bao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gồm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nghệ</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tuệ</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tạo</a:t>
            </a:r>
            <a:r>
              <a:rPr lang="en-US" sz="1800" dirty="0" smtClean="0">
                <a:latin typeface="Times New Roman" panose="02020603050405020304" pitchFamily="18" charset="0"/>
                <a:cs typeface="Times New Roman" panose="02020603050405020304" pitchFamily="18" charset="0"/>
              </a:rPr>
              <a:t> AI.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số</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lĩnh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vực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nhắc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y </a:t>
            </a:r>
            <a:r>
              <a:rPr lang="en-US" sz="1800" dirty="0" err="1" smtClean="0">
                <a:latin typeface="Times New Roman" panose="02020603050405020304" pitchFamily="18" charset="0"/>
                <a:cs typeface="Times New Roman" panose="02020603050405020304" pitchFamily="18" charset="0"/>
              </a:rPr>
              <a:t>tế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xuất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nghiệp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giao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vận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tải</a:t>
            </a:r>
            <a:r>
              <a:rPr lang="en-US" sz="1800" dirty="0" smtClean="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pic>
        <p:nvPicPr>
          <p:cNvPr id="4098" name="Picture 2" descr="Xây dựng đô thị thông minh: Tăng cường nghiên cứu, ứng dụng công nghệ  Internet vạn vật - Hệ thống thông tin Thống kê KH&amp;C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164"/>
            <a:ext cx="4682836" cy="449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386464"/>
      </p:ext>
    </p:extLst>
  </p:cSld>
  <p:clrMapOvr>
    <a:masterClrMapping/>
  </p:clrMapOvr>
</p:sld>
</file>

<file path=ppt/theme/theme1.xml><?xml version="1.0" encoding="utf-8"?>
<a:theme xmlns:a="http://schemas.openxmlformats.org/drawingml/2006/main" name="Technology Subject for Middle School: Digital Citizenship and Internet Safety by Slidesgo">
  <a:themeElements>
    <a:clrScheme name="Simple Light">
      <a:dk1>
        <a:srgbClr val="202F34"/>
      </a:dk1>
      <a:lt1>
        <a:srgbClr val="FCF9F9"/>
      </a:lt1>
      <a:dk2>
        <a:srgbClr val="D5F2ED"/>
      </a:dk2>
      <a:lt2>
        <a:srgbClr val="65D6D4"/>
      </a:lt2>
      <a:accent1>
        <a:srgbClr val="FEBCC9"/>
      </a:accent1>
      <a:accent2>
        <a:srgbClr val="FE8359"/>
      </a:accent2>
      <a:accent3>
        <a:srgbClr val="97504E"/>
      </a:accent3>
      <a:accent4>
        <a:srgbClr val="706994"/>
      </a:accent4>
      <a:accent5>
        <a:srgbClr val="B7B5CA"/>
      </a:accent5>
      <a:accent6>
        <a:srgbClr val="FFFFFF"/>
      </a:accent6>
      <a:hlink>
        <a:srgbClr val="202F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1798</Words>
  <Application>Microsoft Office PowerPoint</Application>
  <PresentationFormat>On-screen Show (16:9)</PresentationFormat>
  <Paragraphs>90</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Bebas Neue</vt:lpstr>
      <vt:lpstr>Exo ExtraBold</vt:lpstr>
      <vt:lpstr>Anaheim</vt:lpstr>
      <vt:lpstr>Arial</vt:lpstr>
      <vt:lpstr>Times New Roman</vt:lpstr>
      <vt:lpstr>Source Sans 3</vt:lpstr>
      <vt:lpstr>Technology Subject for Middle School: Digital Citizenship and Internet Safety by Slidesgo</vt:lpstr>
      <vt:lpstr>TÌM HIỂU CÁC CÔNG NGHỆ VỀ MẠNG KHÔNG DÂY TRONG INTERNET OF THINGS</vt:lpstr>
      <vt:lpstr>PowerPoint Presentation</vt:lpstr>
      <vt:lpstr>PowerPoint Presentation</vt:lpstr>
      <vt:lpstr>NỘI DUNG CHÍNH</vt:lpstr>
      <vt:lpstr>01</vt:lpstr>
      <vt:lpstr>Internet of things (IOT) là gì?</vt:lpstr>
      <vt:lpstr>Một số thiết bị phổ biến đối với người dùng</vt:lpstr>
      <vt:lpstr>02</vt:lpstr>
      <vt:lpstr>Ứng dụng thực tiễn</vt:lpstr>
      <vt:lpstr>Ứng dụng thực tiễn</vt:lpstr>
      <vt:lpstr>Ứng dụng thực tiễn</vt:lpstr>
      <vt:lpstr>Ứng dụng thực tiễn</vt:lpstr>
      <vt:lpstr>Ứng dụng thực tiễn</vt:lpstr>
      <vt:lpstr>Ứng dụng thực tiễn</vt:lpstr>
      <vt:lpstr>03</vt:lpstr>
      <vt:lpstr>Các công nghệ mạng không dây trong IOT</vt:lpstr>
      <vt:lpstr>Các công nghệ mạng không dây trong IOT</vt:lpstr>
      <vt:lpstr>Các công nghệ mạng không dây trong IOT</vt:lpstr>
      <vt:lpstr>Các công nghệ mạng không dây trong IOT</vt:lpstr>
      <vt:lpstr>Các công nghệ mạng không dây trong IOT</vt:lpstr>
      <vt:lpstr>Các công nghệ mạng không dây trong IOT</vt:lpstr>
      <vt:lpstr>04</vt:lpstr>
      <vt:lpstr>Wifi trong IOT</vt:lpstr>
      <vt:lpstr>Wifi trong IOT</vt:lpstr>
      <vt:lpstr>Wifi trong IOT</vt:lpstr>
      <vt:lpstr>Wifi trong IOT</vt:lpstr>
      <vt:lpstr>Wifi trong IOT</vt:lpstr>
      <vt:lpstr>Wifi trong IOT</vt:lpstr>
      <vt:lpstr>Wifi trong IOT</vt:lpstr>
      <vt:lpstr>Wifi trong IOT</vt:lpstr>
      <vt:lpstr>PowerPoint Presentation</vt:lpstr>
      <vt:lpstr>CẢM ƠN THẦY VÀ CÁC BẠN ĐÃ THEO DÕI BUỔI THUYẾT TRÌNH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CÁC CÔNG NGHỆ VỀ MẠNG KHÔNG DÂY TRONG INTERNET OF THINGS</dc:title>
  <dc:creator>Vinh Trần</dc:creator>
  <cp:lastModifiedBy>Vinh Trần</cp:lastModifiedBy>
  <cp:revision>27</cp:revision>
  <dcterms:modified xsi:type="dcterms:W3CDTF">2024-01-22T07:33:56Z</dcterms:modified>
</cp:coreProperties>
</file>